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296" r:id="rId3"/>
    <p:sldId id="284" r:id="rId4"/>
    <p:sldId id="1297" r:id="rId5"/>
    <p:sldId id="287" r:id="rId6"/>
    <p:sldId id="1292" r:id="rId7"/>
    <p:sldId id="1293" r:id="rId8"/>
    <p:sldId id="1291" r:id="rId9"/>
    <p:sldId id="1290" r:id="rId10"/>
    <p:sldId id="128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001B50"/>
    <a:srgbClr val="010D4B"/>
    <a:srgbClr val="000F58"/>
    <a:srgbClr val="000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38E8F-BF45-4908-A0B6-D1A262CB202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ACC8526A-7574-4A89-B98D-7AE1839EBA78}" type="pres">
      <dgm:prSet presAssocID="{C1138E8F-BF45-4908-A0B6-D1A262CB202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576479B4-2313-41D8-B284-AFA1C46501B5}" type="presOf" srcId="{C1138E8F-BF45-4908-A0B6-D1A262CB2025}" destId="{ACC8526A-7574-4A89-B98D-7AE1839EBA78}" srcOrd="0" destOrd="0" presId="urn:microsoft.com/office/officeart/2008/layout/HorizontalMultiLevelHierarchy"/>
  </dgm:cxnLst>
  <dgm:bg>
    <a:blipFill>
      <a:blip xmlns:r="http://schemas.openxmlformats.org/officeDocument/2006/relationships" r:embed="rId1" cstate="email">
        <a:alphaModFix amt="14000"/>
        <a:extLst>
          <a:ext uri="{BEBA8EAE-BF5A-486C-A8C5-ECC9F3942E4B}">
            <a14:imgProps xmlns:a14="http://schemas.microsoft.com/office/drawing/2010/main">
              <a14:imgLayer r:embed="rId2">
                <a14:imgEffect>
                  <a14:colorTemperature colorTemp="5328"/>
                </a14:imgEffect>
                <a14:imgEffect>
                  <a14:saturation sat="200000"/>
                </a14:imgEffect>
              </a14:imgLayer>
            </a14:imgProps>
          </a:ext>
          <a:ext uri="{28A0092B-C50C-407E-A947-70E740481C1C}">
            <a14:useLocalDpi xmlns:a14="http://schemas.microsoft.com/office/drawing/2010/main"/>
          </a:ext>
        </a:extLst>
      </a:blip>
      <a:stretch>
        <a:fillRect/>
      </a:stretch>
    </a:blipFill>
  </dgm:bg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38E8F-BF45-4908-A0B6-D1A262CB202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71F7A865-1A45-4102-BBB1-5961D3DF13C3}">
      <dgm:prSet phldrT="[Texto]" custT="1"/>
      <dgm:spPr>
        <a:xfrm>
          <a:off x="2070597" y="2158072"/>
          <a:ext cx="770740" cy="513826"/>
        </a:xfr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Estímulo a Floresta</a:t>
          </a:r>
        </a:p>
      </dgm:t>
    </dgm:pt>
    <dgm:pt modelId="{FBBE7B7A-1AE0-4961-91E0-691E4EF73411}" type="parTrans" cxnId="{943DA96F-DF7B-45E8-9263-F138FE2D9ED2}">
      <dgm:prSet custT="1"/>
      <dgm:spPr>
        <a:xfrm>
          <a:off x="2410247" y="1952541"/>
          <a:ext cx="91440" cy="205530"/>
        </a:xfr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1400" b="1">
            <a:latin typeface="+mn-lt"/>
          </a:endParaRPr>
        </a:p>
      </dgm:t>
    </dgm:pt>
    <dgm:pt modelId="{4440F7BD-EDFC-49E0-B636-DC682EC00073}" type="sibTrans" cxnId="{943DA96F-DF7B-45E8-9263-F138FE2D9ED2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3200"/>
        </a:p>
      </dgm:t>
    </dgm:pt>
    <dgm:pt modelId="{375BDB60-9E95-467D-B0FE-6D9C58C73D4D}">
      <dgm:prSet phldrT="[Texto]" custT="1"/>
      <dgm:spPr>
        <a:xfrm>
          <a:off x="2070597" y="1438714"/>
          <a:ext cx="770740" cy="513826"/>
        </a:xfrm>
        <a:solidFill>
          <a:srgbClr val="5B9BD5">
            <a:lumMod val="20000"/>
            <a:lumOff val="8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GT2 – Políticas Públicas</a:t>
          </a:r>
        </a:p>
      </dgm:t>
    </dgm:pt>
    <dgm:pt modelId="{E4B27987-B009-4D32-971B-BF55B110E888}" type="sibTrans" cxnId="{B9935E05-C8A0-4897-987D-D59D33DD52A6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3200"/>
        </a:p>
      </dgm:t>
    </dgm:pt>
    <dgm:pt modelId="{10C110CC-F8FC-45B5-9D54-9B8AE4D8AF3C}" type="parTrans" cxnId="{B9935E05-C8A0-4897-987D-D59D33DD52A6}">
      <dgm:prSet/>
      <dgm:spPr>
        <a:xfrm>
          <a:off x="2455967" y="1233184"/>
          <a:ext cx="2755395" cy="205530"/>
        </a:xfr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1400" b="1">
            <a:latin typeface="+mn-lt"/>
          </a:endParaRPr>
        </a:p>
      </dgm:t>
    </dgm:pt>
    <dgm:pt modelId="{36CE0F19-7936-4D00-BCA0-EA9564A25566}">
      <dgm:prSet phldrT="[Texto]" custT="1"/>
      <dgm:spPr>
        <a:xfrm>
          <a:off x="2070597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Nova lei de Licitações</a:t>
          </a:r>
        </a:p>
      </dgm:t>
    </dgm:pt>
    <dgm:pt modelId="{706801EC-67C7-4242-A190-07324F1A2219}" type="parTrans" cxnId="{E02FED75-34A8-4595-8326-703DF5B1CAF8}">
      <dgm:prSet custT="1"/>
      <dgm:spPr/>
      <dgm:t>
        <a:bodyPr/>
        <a:lstStyle/>
        <a:p>
          <a:endParaRPr lang="pt-BR" sz="900"/>
        </a:p>
      </dgm:t>
    </dgm:pt>
    <dgm:pt modelId="{21C96C48-9889-4B39-8B21-55093FCF83FD}" type="sibTrans" cxnId="{E02FED75-34A8-4595-8326-703DF5B1CAF8}">
      <dgm:prSet/>
      <dgm:spPr/>
      <dgm:t>
        <a:bodyPr/>
        <a:lstStyle/>
        <a:p>
          <a:endParaRPr lang="pt-BR" sz="3200"/>
        </a:p>
      </dgm:t>
    </dgm:pt>
    <dgm:pt modelId="{D9587793-AD14-48B8-99FB-5311409CDA28}">
      <dgm:prSet phldrT="[Texto]" custT="1"/>
      <dgm:spPr>
        <a:xfrm>
          <a:off x="2070597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Plano de Descarbonização do Estado</a:t>
          </a:r>
        </a:p>
      </dgm:t>
    </dgm:pt>
    <dgm:pt modelId="{D6DE4118-AE47-4FB5-B954-D35B71692DB3}" type="parTrans" cxnId="{AA50BC7E-9671-4DBC-B1E3-3A6E5E799A47}">
      <dgm:prSet custT="1"/>
      <dgm:spPr/>
      <dgm:t>
        <a:bodyPr/>
        <a:lstStyle/>
        <a:p>
          <a:endParaRPr lang="pt-BR" sz="900"/>
        </a:p>
      </dgm:t>
    </dgm:pt>
    <dgm:pt modelId="{FFDD54B3-034E-4655-947B-48A00ECC33AC}" type="sibTrans" cxnId="{AA50BC7E-9671-4DBC-B1E3-3A6E5E799A47}">
      <dgm:prSet/>
      <dgm:spPr/>
      <dgm:t>
        <a:bodyPr/>
        <a:lstStyle/>
        <a:p>
          <a:endParaRPr lang="pt-BR" sz="3200"/>
        </a:p>
      </dgm:t>
    </dgm:pt>
    <dgm:pt modelId="{4F562059-33A6-427A-B78F-5D5D3F6F8780}">
      <dgm:prSet phldrT="[Texto]" custT="1"/>
      <dgm:spPr>
        <a:xfrm>
          <a:off x="2070597" y="2158072"/>
          <a:ext cx="770740" cy="513826"/>
        </a:xfr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Estímulo a Construção</a:t>
          </a:r>
        </a:p>
      </dgm:t>
    </dgm:pt>
    <dgm:pt modelId="{E32B2067-99BA-456E-98DF-42E358F1B68C}" type="parTrans" cxnId="{238F1438-DC86-419F-BD9D-14ABC0D0ECDD}">
      <dgm:prSet custT="1"/>
      <dgm:spPr/>
      <dgm:t>
        <a:bodyPr/>
        <a:lstStyle/>
        <a:p>
          <a:endParaRPr lang="pt-BR" sz="1050"/>
        </a:p>
      </dgm:t>
    </dgm:pt>
    <dgm:pt modelId="{AE16115C-2325-4011-9A03-1D06024703B9}" type="sibTrans" cxnId="{238F1438-DC86-419F-BD9D-14ABC0D0ECDD}">
      <dgm:prSet/>
      <dgm:spPr/>
      <dgm:t>
        <a:bodyPr/>
        <a:lstStyle/>
        <a:p>
          <a:endParaRPr lang="pt-BR" sz="3200"/>
        </a:p>
      </dgm:t>
    </dgm:pt>
    <dgm:pt modelId="{C194C6CA-3D21-49C7-922F-3D513FC52176}">
      <dgm:prSet phldrT="[Texto]" custT="1"/>
      <dgm:spPr>
        <a:xfrm>
          <a:off x="2070597" y="2158072"/>
          <a:ext cx="770740" cy="513826"/>
        </a:xfr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Estímulo à Produção</a:t>
          </a:r>
        </a:p>
      </dgm:t>
    </dgm:pt>
    <dgm:pt modelId="{B1DE4ECD-3285-47FC-8867-E5837EB07697}" type="parTrans" cxnId="{8D6C21DB-5C98-459D-BCE1-B3E8FC4102B6}">
      <dgm:prSet custT="1"/>
      <dgm:spPr/>
      <dgm:t>
        <a:bodyPr/>
        <a:lstStyle/>
        <a:p>
          <a:endParaRPr lang="pt-BR" sz="900"/>
        </a:p>
      </dgm:t>
    </dgm:pt>
    <dgm:pt modelId="{691989AD-1314-4084-B12A-358E126DC560}" type="sibTrans" cxnId="{8D6C21DB-5C98-459D-BCE1-B3E8FC4102B6}">
      <dgm:prSet/>
      <dgm:spPr/>
      <dgm:t>
        <a:bodyPr/>
        <a:lstStyle/>
        <a:p>
          <a:endParaRPr lang="pt-BR" sz="3200"/>
        </a:p>
      </dgm:t>
    </dgm:pt>
    <dgm:pt modelId="{B2494FF2-DADD-4515-B5B4-BA42F8B519B0}">
      <dgm:prSet phldrT="[Texto]" custT="1"/>
      <dgm:spPr>
        <a:xfrm>
          <a:off x="2070597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Reforma Tributária</a:t>
          </a:r>
        </a:p>
      </dgm:t>
    </dgm:pt>
    <dgm:pt modelId="{917265C6-5D2C-4001-A9FE-0DE1E92C9B41}" type="parTrans" cxnId="{C111226E-4F94-40EC-B477-5686E9622F71}">
      <dgm:prSet custT="1"/>
      <dgm:spPr/>
      <dgm:t>
        <a:bodyPr/>
        <a:lstStyle/>
        <a:p>
          <a:endParaRPr lang="pt-BR" sz="900"/>
        </a:p>
      </dgm:t>
    </dgm:pt>
    <dgm:pt modelId="{E3DBCA6B-76C0-4EBB-8C7D-BA98B1C0E196}" type="sibTrans" cxnId="{C111226E-4F94-40EC-B477-5686E9622F71}">
      <dgm:prSet/>
      <dgm:spPr/>
      <dgm:t>
        <a:bodyPr/>
        <a:lstStyle/>
        <a:p>
          <a:endParaRPr lang="pt-BR" sz="3200"/>
        </a:p>
      </dgm:t>
    </dgm:pt>
    <dgm:pt modelId="{07442B09-4B14-42B6-BF5D-6D3711749E2B}">
      <dgm:prSet phldrT="[Texto]" custT="1"/>
      <dgm:spPr>
        <a:xfrm>
          <a:off x="2070597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Ampliação da base Florestal</a:t>
          </a:r>
        </a:p>
      </dgm:t>
    </dgm:pt>
    <dgm:pt modelId="{BB16CD4D-6DC5-47B2-BEEC-E717852697E3}" type="parTrans" cxnId="{B5BC2599-39D8-4C40-A36E-08DDF07DE82C}">
      <dgm:prSet custT="1"/>
      <dgm:spPr/>
      <dgm:t>
        <a:bodyPr/>
        <a:lstStyle/>
        <a:p>
          <a:endParaRPr lang="pt-BR" sz="900"/>
        </a:p>
      </dgm:t>
    </dgm:pt>
    <dgm:pt modelId="{D18609DB-D99D-4B39-8C89-568B96C36803}" type="sibTrans" cxnId="{B5BC2599-39D8-4C40-A36E-08DDF07DE82C}">
      <dgm:prSet/>
      <dgm:spPr/>
      <dgm:t>
        <a:bodyPr/>
        <a:lstStyle/>
        <a:p>
          <a:endParaRPr lang="pt-BR" sz="3200"/>
        </a:p>
      </dgm:t>
    </dgm:pt>
    <dgm:pt modelId="{288EC90B-82A6-47BF-9B9E-E9FD98BA1E47}">
      <dgm:prSet phldrT="[Texto]" custT="1"/>
      <dgm:spPr>
        <a:xfrm>
          <a:off x="2070597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Concursos Públicos</a:t>
          </a:r>
        </a:p>
      </dgm:t>
    </dgm:pt>
    <dgm:pt modelId="{22BB5A75-92ED-4407-96B7-A364702D6185}" type="parTrans" cxnId="{C8BCC94A-651C-4D8D-AC8D-560107A959AA}">
      <dgm:prSet custT="1"/>
      <dgm:spPr/>
      <dgm:t>
        <a:bodyPr/>
        <a:lstStyle/>
        <a:p>
          <a:endParaRPr lang="pt-BR" sz="900"/>
        </a:p>
      </dgm:t>
    </dgm:pt>
    <dgm:pt modelId="{6D65039C-0487-4D0D-B9C2-FFA884127404}" type="sibTrans" cxnId="{C8BCC94A-651C-4D8D-AC8D-560107A959AA}">
      <dgm:prSet/>
      <dgm:spPr/>
      <dgm:t>
        <a:bodyPr/>
        <a:lstStyle/>
        <a:p>
          <a:endParaRPr lang="pt-BR" sz="3200"/>
        </a:p>
      </dgm:t>
    </dgm:pt>
    <dgm:pt modelId="{E449AE2F-C2EE-4D5C-893B-4909DA93F445}" type="pres">
      <dgm:prSet presAssocID="{C1138E8F-BF45-4908-A0B6-D1A262CB20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6798BB-EE43-47FF-A8F2-20F8AE32FE34}" type="pres">
      <dgm:prSet presAssocID="{375BDB60-9E95-467D-B0FE-6D9C58C73D4D}" presName="hierRoot1" presStyleCnt="0">
        <dgm:presLayoutVars>
          <dgm:hierBranch val="init"/>
        </dgm:presLayoutVars>
      </dgm:prSet>
      <dgm:spPr/>
    </dgm:pt>
    <dgm:pt modelId="{380FAA6C-C5AB-45F5-8B23-16211DD531DB}" type="pres">
      <dgm:prSet presAssocID="{375BDB60-9E95-467D-B0FE-6D9C58C73D4D}" presName="rootComposite1" presStyleCnt="0"/>
      <dgm:spPr/>
    </dgm:pt>
    <dgm:pt modelId="{C60EBCE2-30BB-4FA4-9FD2-DCEEB5150FFB}" type="pres">
      <dgm:prSet presAssocID="{375BDB60-9E95-467D-B0FE-6D9C58C73D4D}" presName="rootText1" presStyleLbl="node0" presStyleIdx="0" presStyleCnt="1">
        <dgm:presLayoutVars>
          <dgm:chPref val="3"/>
        </dgm:presLayoutVars>
      </dgm:prSet>
      <dgm:spPr/>
    </dgm:pt>
    <dgm:pt modelId="{503C6E8C-7547-4BBC-A91E-C1032FDB11CD}" type="pres">
      <dgm:prSet presAssocID="{375BDB60-9E95-467D-B0FE-6D9C58C73D4D}" presName="rootConnector1" presStyleLbl="node1" presStyleIdx="0" presStyleCnt="0"/>
      <dgm:spPr/>
    </dgm:pt>
    <dgm:pt modelId="{2DFF214C-722C-4332-9D6E-225CBFF0293B}" type="pres">
      <dgm:prSet presAssocID="{375BDB60-9E95-467D-B0FE-6D9C58C73D4D}" presName="hierChild2" presStyleCnt="0"/>
      <dgm:spPr/>
    </dgm:pt>
    <dgm:pt modelId="{70329F1C-92EF-4F76-8F76-023198AD5D93}" type="pres">
      <dgm:prSet presAssocID="{FBBE7B7A-1AE0-4961-91E0-691E4EF73411}" presName="Name64" presStyleLbl="parChTrans1D2" presStyleIdx="0" presStyleCnt="3"/>
      <dgm:spPr/>
    </dgm:pt>
    <dgm:pt modelId="{7702DA48-E377-45E8-BB89-E710E802C146}" type="pres">
      <dgm:prSet presAssocID="{71F7A865-1A45-4102-BBB1-5961D3DF13C3}" presName="hierRoot2" presStyleCnt="0">
        <dgm:presLayoutVars>
          <dgm:hierBranch val="init"/>
        </dgm:presLayoutVars>
      </dgm:prSet>
      <dgm:spPr/>
    </dgm:pt>
    <dgm:pt modelId="{12466CA3-DB23-4784-BDBD-565999CCFEC0}" type="pres">
      <dgm:prSet presAssocID="{71F7A865-1A45-4102-BBB1-5961D3DF13C3}" presName="rootComposite" presStyleCnt="0"/>
      <dgm:spPr/>
    </dgm:pt>
    <dgm:pt modelId="{198D97D0-08FD-4555-9E4C-B92B2F39ED29}" type="pres">
      <dgm:prSet presAssocID="{71F7A865-1A45-4102-BBB1-5961D3DF13C3}" presName="rootText" presStyleLbl="node2" presStyleIdx="0" presStyleCnt="3">
        <dgm:presLayoutVars>
          <dgm:chPref val="3"/>
        </dgm:presLayoutVars>
      </dgm:prSet>
      <dgm:spPr/>
    </dgm:pt>
    <dgm:pt modelId="{68E3BEDF-7A5E-4BF6-9D47-6B690D51D16B}" type="pres">
      <dgm:prSet presAssocID="{71F7A865-1A45-4102-BBB1-5961D3DF13C3}" presName="rootConnector" presStyleLbl="node2" presStyleIdx="0" presStyleCnt="3"/>
      <dgm:spPr/>
    </dgm:pt>
    <dgm:pt modelId="{B0ACEAA2-6D2F-4895-BA1B-A42E1E36080A}" type="pres">
      <dgm:prSet presAssocID="{71F7A865-1A45-4102-BBB1-5961D3DF13C3}" presName="hierChild4" presStyleCnt="0"/>
      <dgm:spPr/>
    </dgm:pt>
    <dgm:pt modelId="{8E575E23-E13C-467A-8A2B-F518A62E5B66}" type="pres">
      <dgm:prSet presAssocID="{BB16CD4D-6DC5-47B2-BEEC-E717852697E3}" presName="Name64" presStyleLbl="parChTrans1D3" presStyleIdx="0" presStyleCnt="5"/>
      <dgm:spPr/>
    </dgm:pt>
    <dgm:pt modelId="{DA8ACE64-1A03-44F5-9424-63E32B6A4429}" type="pres">
      <dgm:prSet presAssocID="{07442B09-4B14-42B6-BF5D-6D3711749E2B}" presName="hierRoot2" presStyleCnt="0">
        <dgm:presLayoutVars>
          <dgm:hierBranch val="init"/>
        </dgm:presLayoutVars>
      </dgm:prSet>
      <dgm:spPr/>
    </dgm:pt>
    <dgm:pt modelId="{A3FD732D-2025-48C8-8FE8-DA60619D1089}" type="pres">
      <dgm:prSet presAssocID="{07442B09-4B14-42B6-BF5D-6D3711749E2B}" presName="rootComposite" presStyleCnt="0"/>
      <dgm:spPr/>
    </dgm:pt>
    <dgm:pt modelId="{0836E741-4861-4B89-B38C-AB02593B437C}" type="pres">
      <dgm:prSet presAssocID="{07442B09-4B14-42B6-BF5D-6D3711749E2B}" presName="rootText" presStyleLbl="node3" presStyleIdx="0" presStyleCnt="5">
        <dgm:presLayoutVars>
          <dgm:chPref val="3"/>
        </dgm:presLayoutVars>
      </dgm:prSet>
      <dgm:spPr/>
    </dgm:pt>
    <dgm:pt modelId="{C643C7C8-538A-4970-B120-E54BFF8BC998}" type="pres">
      <dgm:prSet presAssocID="{07442B09-4B14-42B6-BF5D-6D3711749E2B}" presName="rootConnector" presStyleLbl="node3" presStyleIdx="0" presStyleCnt="5"/>
      <dgm:spPr/>
    </dgm:pt>
    <dgm:pt modelId="{18F3216E-78FE-4FB3-AF59-CC9337B1BB8D}" type="pres">
      <dgm:prSet presAssocID="{07442B09-4B14-42B6-BF5D-6D3711749E2B}" presName="hierChild4" presStyleCnt="0"/>
      <dgm:spPr/>
    </dgm:pt>
    <dgm:pt modelId="{8F879788-CEE7-43AB-9832-3B7F863A4956}" type="pres">
      <dgm:prSet presAssocID="{07442B09-4B14-42B6-BF5D-6D3711749E2B}" presName="hierChild5" presStyleCnt="0"/>
      <dgm:spPr/>
    </dgm:pt>
    <dgm:pt modelId="{C1A28233-38EC-4744-9AF0-E38A07E1B2E5}" type="pres">
      <dgm:prSet presAssocID="{71F7A865-1A45-4102-BBB1-5961D3DF13C3}" presName="hierChild5" presStyleCnt="0"/>
      <dgm:spPr/>
    </dgm:pt>
    <dgm:pt modelId="{1D0DFA1F-C97E-438F-9DD2-7DFDD7CE48A3}" type="pres">
      <dgm:prSet presAssocID="{B1DE4ECD-3285-47FC-8867-E5837EB07697}" presName="Name64" presStyleLbl="parChTrans1D2" presStyleIdx="1" presStyleCnt="3"/>
      <dgm:spPr/>
    </dgm:pt>
    <dgm:pt modelId="{12002951-871E-4E7D-B6C4-BC14C08CFEA6}" type="pres">
      <dgm:prSet presAssocID="{C194C6CA-3D21-49C7-922F-3D513FC52176}" presName="hierRoot2" presStyleCnt="0">
        <dgm:presLayoutVars>
          <dgm:hierBranch val="init"/>
        </dgm:presLayoutVars>
      </dgm:prSet>
      <dgm:spPr/>
    </dgm:pt>
    <dgm:pt modelId="{A32AB5DB-52D5-436E-B59F-0F057C1574C2}" type="pres">
      <dgm:prSet presAssocID="{C194C6CA-3D21-49C7-922F-3D513FC52176}" presName="rootComposite" presStyleCnt="0"/>
      <dgm:spPr/>
    </dgm:pt>
    <dgm:pt modelId="{80A902A6-2DA3-48DD-AA53-0DDD9A526F42}" type="pres">
      <dgm:prSet presAssocID="{C194C6CA-3D21-49C7-922F-3D513FC52176}" presName="rootText" presStyleLbl="node2" presStyleIdx="1" presStyleCnt="3">
        <dgm:presLayoutVars>
          <dgm:chPref val="3"/>
        </dgm:presLayoutVars>
      </dgm:prSet>
      <dgm:spPr/>
    </dgm:pt>
    <dgm:pt modelId="{E95DCFBB-1B23-41FA-A0FD-63D51E2100EB}" type="pres">
      <dgm:prSet presAssocID="{C194C6CA-3D21-49C7-922F-3D513FC52176}" presName="rootConnector" presStyleLbl="node2" presStyleIdx="1" presStyleCnt="3"/>
      <dgm:spPr/>
    </dgm:pt>
    <dgm:pt modelId="{4E7830A4-11F0-42F5-9BCE-2371E9CDAD56}" type="pres">
      <dgm:prSet presAssocID="{C194C6CA-3D21-49C7-922F-3D513FC52176}" presName="hierChild4" presStyleCnt="0"/>
      <dgm:spPr/>
    </dgm:pt>
    <dgm:pt modelId="{FCBD158E-6ABF-4610-9E97-504EC7DA1729}" type="pres">
      <dgm:prSet presAssocID="{917265C6-5D2C-4001-A9FE-0DE1E92C9B41}" presName="Name64" presStyleLbl="parChTrans1D3" presStyleIdx="1" presStyleCnt="5"/>
      <dgm:spPr/>
    </dgm:pt>
    <dgm:pt modelId="{90118E79-660C-4176-846A-D1224C71C341}" type="pres">
      <dgm:prSet presAssocID="{B2494FF2-DADD-4515-B5B4-BA42F8B519B0}" presName="hierRoot2" presStyleCnt="0">
        <dgm:presLayoutVars>
          <dgm:hierBranch val="init"/>
        </dgm:presLayoutVars>
      </dgm:prSet>
      <dgm:spPr/>
    </dgm:pt>
    <dgm:pt modelId="{62E01140-FAEB-42CD-8ECA-F22A638F973E}" type="pres">
      <dgm:prSet presAssocID="{B2494FF2-DADD-4515-B5B4-BA42F8B519B0}" presName="rootComposite" presStyleCnt="0"/>
      <dgm:spPr/>
    </dgm:pt>
    <dgm:pt modelId="{9656603A-B8E6-446E-A04D-FCFF3F4C165F}" type="pres">
      <dgm:prSet presAssocID="{B2494FF2-DADD-4515-B5B4-BA42F8B519B0}" presName="rootText" presStyleLbl="node3" presStyleIdx="1" presStyleCnt="5">
        <dgm:presLayoutVars>
          <dgm:chPref val="3"/>
        </dgm:presLayoutVars>
      </dgm:prSet>
      <dgm:spPr/>
    </dgm:pt>
    <dgm:pt modelId="{7A42AA2F-5C41-43E1-BB2C-D7B828ED06AF}" type="pres">
      <dgm:prSet presAssocID="{B2494FF2-DADD-4515-B5B4-BA42F8B519B0}" presName="rootConnector" presStyleLbl="node3" presStyleIdx="1" presStyleCnt="5"/>
      <dgm:spPr/>
    </dgm:pt>
    <dgm:pt modelId="{82214846-7367-4107-A3E2-B13C9B3B7D59}" type="pres">
      <dgm:prSet presAssocID="{B2494FF2-DADD-4515-B5B4-BA42F8B519B0}" presName="hierChild4" presStyleCnt="0"/>
      <dgm:spPr/>
    </dgm:pt>
    <dgm:pt modelId="{7569A475-88DF-44BA-BD70-E7FAAFD09371}" type="pres">
      <dgm:prSet presAssocID="{B2494FF2-DADD-4515-B5B4-BA42F8B519B0}" presName="hierChild5" presStyleCnt="0"/>
      <dgm:spPr/>
    </dgm:pt>
    <dgm:pt modelId="{3AEEF712-F93B-4CED-979E-C493E0972767}" type="pres">
      <dgm:prSet presAssocID="{C194C6CA-3D21-49C7-922F-3D513FC52176}" presName="hierChild5" presStyleCnt="0"/>
      <dgm:spPr/>
    </dgm:pt>
    <dgm:pt modelId="{79CB91A8-142A-497B-8E4F-9149777BA6BA}" type="pres">
      <dgm:prSet presAssocID="{E32B2067-99BA-456E-98DF-42E358F1B68C}" presName="Name64" presStyleLbl="parChTrans1D2" presStyleIdx="2" presStyleCnt="3"/>
      <dgm:spPr/>
    </dgm:pt>
    <dgm:pt modelId="{F076403F-25FC-4043-ADB1-C4566781BA53}" type="pres">
      <dgm:prSet presAssocID="{4F562059-33A6-427A-B78F-5D5D3F6F8780}" presName="hierRoot2" presStyleCnt="0">
        <dgm:presLayoutVars>
          <dgm:hierBranch val="init"/>
        </dgm:presLayoutVars>
      </dgm:prSet>
      <dgm:spPr/>
    </dgm:pt>
    <dgm:pt modelId="{64188F8B-CB8C-4ED4-A166-24AA910D8BAE}" type="pres">
      <dgm:prSet presAssocID="{4F562059-33A6-427A-B78F-5D5D3F6F8780}" presName="rootComposite" presStyleCnt="0"/>
      <dgm:spPr/>
    </dgm:pt>
    <dgm:pt modelId="{CB6B9AB5-F4A2-4D10-AF37-76C0AFC1B480}" type="pres">
      <dgm:prSet presAssocID="{4F562059-33A6-427A-B78F-5D5D3F6F8780}" presName="rootText" presStyleLbl="node2" presStyleIdx="2" presStyleCnt="3">
        <dgm:presLayoutVars>
          <dgm:chPref val="3"/>
        </dgm:presLayoutVars>
      </dgm:prSet>
      <dgm:spPr/>
    </dgm:pt>
    <dgm:pt modelId="{2BBC616E-DC49-4030-B5B8-17BFC6F2A768}" type="pres">
      <dgm:prSet presAssocID="{4F562059-33A6-427A-B78F-5D5D3F6F8780}" presName="rootConnector" presStyleLbl="node2" presStyleIdx="2" presStyleCnt="3"/>
      <dgm:spPr/>
    </dgm:pt>
    <dgm:pt modelId="{E3849922-CCE6-4E91-BDA3-13652306C40D}" type="pres">
      <dgm:prSet presAssocID="{4F562059-33A6-427A-B78F-5D5D3F6F8780}" presName="hierChild4" presStyleCnt="0"/>
      <dgm:spPr/>
    </dgm:pt>
    <dgm:pt modelId="{99AA30FD-E233-4643-BFB6-888570DC6A88}" type="pres">
      <dgm:prSet presAssocID="{706801EC-67C7-4242-A190-07324F1A2219}" presName="Name64" presStyleLbl="parChTrans1D3" presStyleIdx="2" presStyleCnt="5"/>
      <dgm:spPr/>
    </dgm:pt>
    <dgm:pt modelId="{41427A14-1A08-4512-BB03-246CF20686AE}" type="pres">
      <dgm:prSet presAssocID="{36CE0F19-7936-4D00-BCA0-EA9564A25566}" presName="hierRoot2" presStyleCnt="0">
        <dgm:presLayoutVars>
          <dgm:hierBranch val="init"/>
        </dgm:presLayoutVars>
      </dgm:prSet>
      <dgm:spPr/>
    </dgm:pt>
    <dgm:pt modelId="{7456B941-325B-4DEC-A65A-2523F27C676A}" type="pres">
      <dgm:prSet presAssocID="{36CE0F19-7936-4D00-BCA0-EA9564A25566}" presName="rootComposite" presStyleCnt="0"/>
      <dgm:spPr/>
    </dgm:pt>
    <dgm:pt modelId="{0F4B92ED-AE81-4AC2-B727-E31EB950071E}" type="pres">
      <dgm:prSet presAssocID="{36CE0F19-7936-4D00-BCA0-EA9564A25566}" presName="rootText" presStyleLbl="node3" presStyleIdx="2" presStyleCnt="5" custLinFactY="43047" custLinFactNeighborX="-292" custLinFactNeighborY="100000">
        <dgm:presLayoutVars>
          <dgm:chPref val="3"/>
        </dgm:presLayoutVars>
      </dgm:prSet>
      <dgm:spPr/>
    </dgm:pt>
    <dgm:pt modelId="{7759726F-6D35-4D08-91D5-AA671A5BEB3C}" type="pres">
      <dgm:prSet presAssocID="{36CE0F19-7936-4D00-BCA0-EA9564A25566}" presName="rootConnector" presStyleLbl="node3" presStyleIdx="2" presStyleCnt="5"/>
      <dgm:spPr/>
    </dgm:pt>
    <dgm:pt modelId="{4EADF850-55AC-4BD8-A021-0F4FBE48BE56}" type="pres">
      <dgm:prSet presAssocID="{36CE0F19-7936-4D00-BCA0-EA9564A25566}" presName="hierChild4" presStyleCnt="0"/>
      <dgm:spPr/>
    </dgm:pt>
    <dgm:pt modelId="{22E69975-B06A-4749-8461-40E3452B96C9}" type="pres">
      <dgm:prSet presAssocID="{36CE0F19-7936-4D00-BCA0-EA9564A25566}" presName="hierChild5" presStyleCnt="0"/>
      <dgm:spPr/>
    </dgm:pt>
    <dgm:pt modelId="{CC9222D9-B5AE-49D6-946A-61935BAA2279}" type="pres">
      <dgm:prSet presAssocID="{D6DE4118-AE47-4FB5-B954-D35B71692DB3}" presName="Name64" presStyleLbl="parChTrans1D3" presStyleIdx="3" presStyleCnt="5"/>
      <dgm:spPr/>
    </dgm:pt>
    <dgm:pt modelId="{CFF78BE5-0635-4183-9E8D-C627569BA19F}" type="pres">
      <dgm:prSet presAssocID="{D9587793-AD14-48B8-99FB-5311409CDA28}" presName="hierRoot2" presStyleCnt="0">
        <dgm:presLayoutVars>
          <dgm:hierBranch val="init"/>
        </dgm:presLayoutVars>
      </dgm:prSet>
      <dgm:spPr/>
    </dgm:pt>
    <dgm:pt modelId="{5B87477B-4914-4DA5-8AB8-24EE0F46A2D9}" type="pres">
      <dgm:prSet presAssocID="{D9587793-AD14-48B8-99FB-5311409CDA28}" presName="rootComposite" presStyleCnt="0"/>
      <dgm:spPr/>
    </dgm:pt>
    <dgm:pt modelId="{059630B0-6D32-4762-A50C-466E620815F3}" type="pres">
      <dgm:prSet presAssocID="{D9587793-AD14-48B8-99FB-5311409CDA28}" presName="rootText" presStyleLbl="node3" presStyleIdx="3" presStyleCnt="5" custLinFactY="-38760" custLinFactNeighborX="-291" custLinFactNeighborY="-100000">
        <dgm:presLayoutVars>
          <dgm:chPref val="3"/>
        </dgm:presLayoutVars>
      </dgm:prSet>
      <dgm:spPr/>
    </dgm:pt>
    <dgm:pt modelId="{E36504D6-3B7A-4F64-9A5C-A5E7118C8A19}" type="pres">
      <dgm:prSet presAssocID="{D9587793-AD14-48B8-99FB-5311409CDA28}" presName="rootConnector" presStyleLbl="node3" presStyleIdx="3" presStyleCnt="5"/>
      <dgm:spPr/>
    </dgm:pt>
    <dgm:pt modelId="{9BC8F792-50EA-4B06-B176-5802966556F1}" type="pres">
      <dgm:prSet presAssocID="{D9587793-AD14-48B8-99FB-5311409CDA28}" presName="hierChild4" presStyleCnt="0"/>
      <dgm:spPr/>
    </dgm:pt>
    <dgm:pt modelId="{18BB4770-F428-41BF-A9AB-878895AA13F4}" type="pres">
      <dgm:prSet presAssocID="{D9587793-AD14-48B8-99FB-5311409CDA28}" presName="hierChild5" presStyleCnt="0"/>
      <dgm:spPr/>
    </dgm:pt>
    <dgm:pt modelId="{E730EFD2-1C37-4CFE-9D43-A4B5FD11AE42}" type="pres">
      <dgm:prSet presAssocID="{22BB5A75-92ED-4407-96B7-A364702D6185}" presName="Name64" presStyleLbl="parChTrans1D3" presStyleIdx="4" presStyleCnt="5"/>
      <dgm:spPr/>
    </dgm:pt>
    <dgm:pt modelId="{9DE700CA-5744-4D56-8378-A79B5F49E896}" type="pres">
      <dgm:prSet presAssocID="{288EC90B-82A6-47BF-9B9E-E9FD98BA1E47}" presName="hierRoot2" presStyleCnt="0">
        <dgm:presLayoutVars>
          <dgm:hierBranch val="init"/>
        </dgm:presLayoutVars>
      </dgm:prSet>
      <dgm:spPr/>
    </dgm:pt>
    <dgm:pt modelId="{2F2528F1-FE9A-43A4-A4E0-6D4A353D043C}" type="pres">
      <dgm:prSet presAssocID="{288EC90B-82A6-47BF-9B9E-E9FD98BA1E47}" presName="rootComposite" presStyleCnt="0"/>
      <dgm:spPr/>
    </dgm:pt>
    <dgm:pt modelId="{C1BA7604-D985-49FB-85EB-3EC802AFCCE2}" type="pres">
      <dgm:prSet presAssocID="{288EC90B-82A6-47BF-9B9E-E9FD98BA1E47}" presName="rootText" presStyleLbl="node3" presStyleIdx="4" presStyleCnt="5">
        <dgm:presLayoutVars>
          <dgm:chPref val="3"/>
        </dgm:presLayoutVars>
      </dgm:prSet>
      <dgm:spPr/>
    </dgm:pt>
    <dgm:pt modelId="{2DEE928C-B7CB-455A-A920-4C33C944A42A}" type="pres">
      <dgm:prSet presAssocID="{288EC90B-82A6-47BF-9B9E-E9FD98BA1E47}" presName="rootConnector" presStyleLbl="node3" presStyleIdx="4" presStyleCnt="5"/>
      <dgm:spPr/>
    </dgm:pt>
    <dgm:pt modelId="{521CE943-FA78-4295-A9D3-69DDF5498B36}" type="pres">
      <dgm:prSet presAssocID="{288EC90B-82A6-47BF-9B9E-E9FD98BA1E47}" presName="hierChild4" presStyleCnt="0"/>
      <dgm:spPr/>
    </dgm:pt>
    <dgm:pt modelId="{D6DD5433-5888-412C-BE12-76111E544A9A}" type="pres">
      <dgm:prSet presAssocID="{288EC90B-82A6-47BF-9B9E-E9FD98BA1E47}" presName="hierChild5" presStyleCnt="0"/>
      <dgm:spPr/>
    </dgm:pt>
    <dgm:pt modelId="{87BEDB3D-8FC0-49F0-9EB3-FE2932072084}" type="pres">
      <dgm:prSet presAssocID="{4F562059-33A6-427A-B78F-5D5D3F6F8780}" presName="hierChild5" presStyleCnt="0"/>
      <dgm:spPr/>
    </dgm:pt>
    <dgm:pt modelId="{7FFC1665-F7CC-4F20-94C8-CAF52116F4D1}" type="pres">
      <dgm:prSet presAssocID="{375BDB60-9E95-467D-B0FE-6D9C58C73D4D}" presName="hierChild3" presStyleCnt="0"/>
      <dgm:spPr/>
    </dgm:pt>
  </dgm:ptLst>
  <dgm:cxnLst>
    <dgm:cxn modelId="{08BCDF01-EB7C-4464-8556-9C4342CF3BBC}" type="presOf" srcId="{375BDB60-9E95-467D-B0FE-6D9C58C73D4D}" destId="{503C6E8C-7547-4BBC-A91E-C1032FDB11CD}" srcOrd="1" destOrd="0" presId="urn:microsoft.com/office/officeart/2009/3/layout/HorizontalOrganizationChart"/>
    <dgm:cxn modelId="{B9935E05-C8A0-4897-987D-D59D33DD52A6}" srcId="{C1138E8F-BF45-4908-A0B6-D1A262CB2025}" destId="{375BDB60-9E95-467D-B0FE-6D9C58C73D4D}" srcOrd="0" destOrd="0" parTransId="{10C110CC-F8FC-45B5-9D54-9B8AE4D8AF3C}" sibTransId="{E4B27987-B009-4D32-971B-BF55B110E888}"/>
    <dgm:cxn modelId="{F34CA915-4438-4FDD-AF34-A39A9116FFD1}" type="presOf" srcId="{B2494FF2-DADD-4515-B5B4-BA42F8B519B0}" destId="{7A42AA2F-5C41-43E1-BB2C-D7B828ED06AF}" srcOrd="1" destOrd="0" presId="urn:microsoft.com/office/officeart/2009/3/layout/HorizontalOrganizationChart"/>
    <dgm:cxn modelId="{30F1C116-6EF9-4ADB-A4C7-63957DA7A9C1}" type="presOf" srcId="{07442B09-4B14-42B6-BF5D-6D3711749E2B}" destId="{0836E741-4861-4B89-B38C-AB02593B437C}" srcOrd="0" destOrd="0" presId="urn:microsoft.com/office/officeart/2009/3/layout/HorizontalOrganizationChart"/>
    <dgm:cxn modelId="{6931E920-8215-4907-8201-77388C8DBFEB}" type="presOf" srcId="{22BB5A75-92ED-4407-96B7-A364702D6185}" destId="{E730EFD2-1C37-4CFE-9D43-A4B5FD11AE42}" srcOrd="0" destOrd="0" presId="urn:microsoft.com/office/officeart/2009/3/layout/HorizontalOrganizationChart"/>
    <dgm:cxn modelId="{54B15C27-C87B-47F7-A0C3-0B0CBC470192}" type="presOf" srcId="{07442B09-4B14-42B6-BF5D-6D3711749E2B}" destId="{C643C7C8-538A-4970-B120-E54BFF8BC998}" srcOrd="1" destOrd="0" presId="urn:microsoft.com/office/officeart/2009/3/layout/HorizontalOrganizationChart"/>
    <dgm:cxn modelId="{25472128-76F6-43C1-8D8A-582C1544C61B}" type="presOf" srcId="{36CE0F19-7936-4D00-BCA0-EA9564A25566}" destId="{7759726F-6D35-4D08-91D5-AA671A5BEB3C}" srcOrd="1" destOrd="0" presId="urn:microsoft.com/office/officeart/2009/3/layout/HorizontalOrganizationChart"/>
    <dgm:cxn modelId="{238F1438-DC86-419F-BD9D-14ABC0D0ECDD}" srcId="{375BDB60-9E95-467D-B0FE-6D9C58C73D4D}" destId="{4F562059-33A6-427A-B78F-5D5D3F6F8780}" srcOrd="2" destOrd="0" parTransId="{E32B2067-99BA-456E-98DF-42E358F1B68C}" sibTransId="{AE16115C-2325-4011-9A03-1D06024703B9}"/>
    <dgm:cxn modelId="{6E263C5B-A94F-443C-9786-F7977FDED669}" type="presOf" srcId="{917265C6-5D2C-4001-A9FE-0DE1E92C9B41}" destId="{FCBD158E-6ABF-4610-9E97-504EC7DA1729}" srcOrd="0" destOrd="0" presId="urn:microsoft.com/office/officeart/2009/3/layout/HorizontalOrganizationChart"/>
    <dgm:cxn modelId="{5C77E766-B3F6-4CB2-829C-E2E0FDB3F87F}" type="presOf" srcId="{D9587793-AD14-48B8-99FB-5311409CDA28}" destId="{E36504D6-3B7A-4F64-9A5C-A5E7118C8A19}" srcOrd="1" destOrd="0" presId="urn:microsoft.com/office/officeart/2009/3/layout/HorizontalOrganizationChart"/>
    <dgm:cxn modelId="{C8BCC94A-651C-4D8D-AC8D-560107A959AA}" srcId="{4F562059-33A6-427A-B78F-5D5D3F6F8780}" destId="{288EC90B-82A6-47BF-9B9E-E9FD98BA1E47}" srcOrd="2" destOrd="0" parTransId="{22BB5A75-92ED-4407-96B7-A364702D6185}" sibTransId="{6D65039C-0487-4D0D-B9C2-FFA884127404}"/>
    <dgm:cxn modelId="{73E8274C-6A6F-4CA6-BEA7-0A49D9A5B3FF}" type="presOf" srcId="{288EC90B-82A6-47BF-9B9E-E9FD98BA1E47}" destId="{C1BA7604-D985-49FB-85EB-3EC802AFCCE2}" srcOrd="0" destOrd="0" presId="urn:microsoft.com/office/officeart/2009/3/layout/HorizontalOrganizationChart"/>
    <dgm:cxn modelId="{C111226E-4F94-40EC-B477-5686E9622F71}" srcId="{C194C6CA-3D21-49C7-922F-3D513FC52176}" destId="{B2494FF2-DADD-4515-B5B4-BA42F8B519B0}" srcOrd="0" destOrd="0" parTransId="{917265C6-5D2C-4001-A9FE-0DE1E92C9B41}" sibTransId="{E3DBCA6B-76C0-4EBB-8C7D-BA98B1C0E196}"/>
    <dgm:cxn modelId="{A77AA44E-4904-4C9D-B61A-C94860FE86F3}" type="presOf" srcId="{375BDB60-9E95-467D-B0FE-6D9C58C73D4D}" destId="{C60EBCE2-30BB-4FA4-9FD2-DCEEB5150FFB}" srcOrd="0" destOrd="0" presId="urn:microsoft.com/office/officeart/2009/3/layout/HorizontalOrganizationChart"/>
    <dgm:cxn modelId="{47A1904F-B4F7-4B56-AA29-9562E59F2F9C}" type="presOf" srcId="{B1DE4ECD-3285-47FC-8867-E5837EB07697}" destId="{1D0DFA1F-C97E-438F-9DD2-7DFDD7CE48A3}" srcOrd="0" destOrd="0" presId="urn:microsoft.com/office/officeart/2009/3/layout/HorizontalOrganizationChart"/>
    <dgm:cxn modelId="{943DA96F-DF7B-45E8-9263-F138FE2D9ED2}" srcId="{375BDB60-9E95-467D-B0FE-6D9C58C73D4D}" destId="{71F7A865-1A45-4102-BBB1-5961D3DF13C3}" srcOrd="0" destOrd="0" parTransId="{FBBE7B7A-1AE0-4961-91E0-691E4EF73411}" sibTransId="{4440F7BD-EDFC-49E0-B636-DC682EC00073}"/>
    <dgm:cxn modelId="{F651E450-6645-4D45-8DFB-5510D4B4FFDB}" type="presOf" srcId="{288EC90B-82A6-47BF-9B9E-E9FD98BA1E47}" destId="{2DEE928C-B7CB-455A-A920-4C33C944A42A}" srcOrd="1" destOrd="0" presId="urn:microsoft.com/office/officeart/2009/3/layout/HorizontalOrganizationChart"/>
    <dgm:cxn modelId="{9F58A873-E954-45ED-B628-6E136C8A0346}" type="presOf" srcId="{C1138E8F-BF45-4908-A0B6-D1A262CB2025}" destId="{E449AE2F-C2EE-4D5C-893B-4909DA93F445}" srcOrd="0" destOrd="0" presId="urn:microsoft.com/office/officeart/2009/3/layout/HorizontalOrganizationChart"/>
    <dgm:cxn modelId="{E02FED75-34A8-4595-8326-703DF5B1CAF8}" srcId="{4F562059-33A6-427A-B78F-5D5D3F6F8780}" destId="{36CE0F19-7936-4D00-BCA0-EA9564A25566}" srcOrd="0" destOrd="0" parTransId="{706801EC-67C7-4242-A190-07324F1A2219}" sibTransId="{21C96C48-9889-4B39-8B21-55093FCF83FD}"/>
    <dgm:cxn modelId="{11EE0377-B75C-4167-9627-765EAF86797F}" type="presOf" srcId="{C194C6CA-3D21-49C7-922F-3D513FC52176}" destId="{80A902A6-2DA3-48DD-AA53-0DDD9A526F42}" srcOrd="0" destOrd="0" presId="urn:microsoft.com/office/officeart/2009/3/layout/HorizontalOrganizationChart"/>
    <dgm:cxn modelId="{5EE3997A-45FD-46D7-B4F0-87525DBA0593}" type="presOf" srcId="{BB16CD4D-6DC5-47B2-BEEC-E717852697E3}" destId="{8E575E23-E13C-467A-8A2B-F518A62E5B66}" srcOrd="0" destOrd="0" presId="urn:microsoft.com/office/officeart/2009/3/layout/HorizontalOrganizationChart"/>
    <dgm:cxn modelId="{AA50BC7E-9671-4DBC-B1E3-3A6E5E799A47}" srcId="{4F562059-33A6-427A-B78F-5D5D3F6F8780}" destId="{D9587793-AD14-48B8-99FB-5311409CDA28}" srcOrd="1" destOrd="0" parTransId="{D6DE4118-AE47-4FB5-B954-D35B71692DB3}" sibTransId="{FFDD54B3-034E-4655-947B-48A00ECC33AC}"/>
    <dgm:cxn modelId="{40E00687-1DB2-4EA2-8293-931DB68066D1}" type="presOf" srcId="{706801EC-67C7-4242-A190-07324F1A2219}" destId="{99AA30FD-E233-4643-BFB6-888570DC6A88}" srcOrd="0" destOrd="0" presId="urn:microsoft.com/office/officeart/2009/3/layout/HorizontalOrganizationChart"/>
    <dgm:cxn modelId="{481DF48D-FA8D-43A1-9A7B-D49C5A660B1C}" type="presOf" srcId="{36CE0F19-7936-4D00-BCA0-EA9564A25566}" destId="{0F4B92ED-AE81-4AC2-B727-E31EB950071E}" srcOrd="0" destOrd="0" presId="urn:microsoft.com/office/officeart/2009/3/layout/HorizontalOrganizationChart"/>
    <dgm:cxn modelId="{418F2490-1AB9-4690-8873-EEB7182F7204}" type="presOf" srcId="{4F562059-33A6-427A-B78F-5D5D3F6F8780}" destId="{CB6B9AB5-F4A2-4D10-AF37-76C0AFC1B480}" srcOrd="0" destOrd="0" presId="urn:microsoft.com/office/officeart/2009/3/layout/HorizontalOrganizationChart"/>
    <dgm:cxn modelId="{B5BC2599-39D8-4C40-A36E-08DDF07DE82C}" srcId="{71F7A865-1A45-4102-BBB1-5961D3DF13C3}" destId="{07442B09-4B14-42B6-BF5D-6D3711749E2B}" srcOrd="0" destOrd="0" parTransId="{BB16CD4D-6DC5-47B2-BEEC-E717852697E3}" sibTransId="{D18609DB-D99D-4B39-8C89-568B96C36803}"/>
    <dgm:cxn modelId="{A4E194A7-5528-4381-96F7-7D969CB62C90}" type="presOf" srcId="{71F7A865-1A45-4102-BBB1-5961D3DF13C3}" destId="{68E3BEDF-7A5E-4BF6-9D47-6B690D51D16B}" srcOrd="1" destOrd="0" presId="urn:microsoft.com/office/officeart/2009/3/layout/HorizontalOrganizationChart"/>
    <dgm:cxn modelId="{D2C9D8A7-EFC5-445E-80A5-DB8EDBCCDAFC}" type="presOf" srcId="{D6DE4118-AE47-4FB5-B954-D35B71692DB3}" destId="{CC9222D9-B5AE-49D6-946A-61935BAA2279}" srcOrd="0" destOrd="0" presId="urn:microsoft.com/office/officeart/2009/3/layout/HorizontalOrganizationChart"/>
    <dgm:cxn modelId="{50370FAC-6E7F-40E5-A427-4404AE5EAF7F}" type="presOf" srcId="{4F562059-33A6-427A-B78F-5D5D3F6F8780}" destId="{2BBC616E-DC49-4030-B5B8-17BFC6F2A768}" srcOrd="1" destOrd="0" presId="urn:microsoft.com/office/officeart/2009/3/layout/HorizontalOrganizationChart"/>
    <dgm:cxn modelId="{340FE4B3-2F74-45E3-BE44-5CABC726C666}" type="presOf" srcId="{D9587793-AD14-48B8-99FB-5311409CDA28}" destId="{059630B0-6D32-4762-A50C-466E620815F3}" srcOrd="0" destOrd="0" presId="urn:microsoft.com/office/officeart/2009/3/layout/HorizontalOrganizationChart"/>
    <dgm:cxn modelId="{3FB839BB-7054-4B6D-A333-B84869D1AF09}" type="presOf" srcId="{C194C6CA-3D21-49C7-922F-3D513FC52176}" destId="{E95DCFBB-1B23-41FA-A0FD-63D51E2100EB}" srcOrd="1" destOrd="0" presId="urn:microsoft.com/office/officeart/2009/3/layout/HorizontalOrganizationChart"/>
    <dgm:cxn modelId="{8D6C21DB-5C98-459D-BCE1-B3E8FC4102B6}" srcId="{375BDB60-9E95-467D-B0FE-6D9C58C73D4D}" destId="{C194C6CA-3D21-49C7-922F-3D513FC52176}" srcOrd="1" destOrd="0" parTransId="{B1DE4ECD-3285-47FC-8867-E5837EB07697}" sibTransId="{691989AD-1314-4084-B12A-358E126DC560}"/>
    <dgm:cxn modelId="{C07FA9E0-4AB7-4217-8D2E-501FA3AE1D65}" type="presOf" srcId="{E32B2067-99BA-456E-98DF-42E358F1B68C}" destId="{79CB91A8-142A-497B-8E4F-9149777BA6BA}" srcOrd="0" destOrd="0" presId="urn:microsoft.com/office/officeart/2009/3/layout/HorizontalOrganizationChart"/>
    <dgm:cxn modelId="{DDCEFFF5-0192-4AD6-8296-077163B46C50}" type="presOf" srcId="{71F7A865-1A45-4102-BBB1-5961D3DF13C3}" destId="{198D97D0-08FD-4555-9E4C-B92B2F39ED29}" srcOrd="0" destOrd="0" presId="urn:microsoft.com/office/officeart/2009/3/layout/HorizontalOrganizationChart"/>
    <dgm:cxn modelId="{5C4A16F7-FD0B-45AB-979D-A5E8424370F7}" type="presOf" srcId="{B2494FF2-DADD-4515-B5B4-BA42F8B519B0}" destId="{9656603A-B8E6-446E-A04D-FCFF3F4C165F}" srcOrd="0" destOrd="0" presId="urn:microsoft.com/office/officeart/2009/3/layout/HorizontalOrganizationChart"/>
    <dgm:cxn modelId="{5092FAF7-F879-4683-B410-4747EAAB816D}" type="presOf" srcId="{FBBE7B7A-1AE0-4961-91E0-691E4EF73411}" destId="{70329F1C-92EF-4F76-8F76-023198AD5D93}" srcOrd="0" destOrd="0" presId="urn:microsoft.com/office/officeart/2009/3/layout/HorizontalOrganizationChart"/>
    <dgm:cxn modelId="{B9D07704-0002-4BFD-AB4A-14B6CC2E9AF0}" type="presParOf" srcId="{E449AE2F-C2EE-4D5C-893B-4909DA93F445}" destId="{3C6798BB-EE43-47FF-A8F2-20F8AE32FE34}" srcOrd="0" destOrd="0" presId="urn:microsoft.com/office/officeart/2009/3/layout/HorizontalOrganizationChart"/>
    <dgm:cxn modelId="{CA624DE2-75D1-4398-B8DF-40E664710A01}" type="presParOf" srcId="{3C6798BB-EE43-47FF-A8F2-20F8AE32FE34}" destId="{380FAA6C-C5AB-45F5-8B23-16211DD531DB}" srcOrd="0" destOrd="0" presId="urn:microsoft.com/office/officeart/2009/3/layout/HorizontalOrganizationChart"/>
    <dgm:cxn modelId="{CAF02DD8-00FC-4E1E-BF4D-44F2031B0567}" type="presParOf" srcId="{380FAA6C-C5AB-45F5-8B23-16211DD531DB}" destId="{C60EBCE2-30BB-4FA4-9FD2-DCEEB5150FFB}" srcOrd="0" destOrd="0" presId="urn:microsoft.com/office/officeart/2009/3/layout/HorizontalOrganizationChart"/>
    <dgm:cxn modelId="{E41F7502-7749-46BE-9206-2453CDE08EA6}" type="presParOf" srcId="{380FAA6C-C5AB-45F5-8B23-16211DD531DB}" destId="{503C6E8C-7547-4BBC-A91E-C1032FDB11CD}" srcOrd="1" destOrd="0" presId="urn:microsoft.com/office/officeart/2009/3/layout/HorizontalOrganizationChart"/>
    <dgm:cxn modelId="{EE178D85-8957-47A4-9D63-134EBBBE8BB3}" type="presParOf" srcId="{3C6798BB-EE43-47FF-A8F2-20F8AE32FE34}" destId="{2DFF214C-722C-4332-9D6E-225CBFF0293B}" srcOrd="1" destOrd="0" presId="urn:microsoft.com/office/officeart/2009/3/layout/HorizontalOrganizationChart"/>
    <dgm:cxn modelId="{5584864C-6279-4228-A19A-5D775ECC775E}" type="presParOf" srcId="{2DFF214C-722C-4332-9D6E-225CBFF0293B}" destId="{70329F1C-92EF-4F76-8F76-023198AD5D93}" srcOrd="0" destOrd="0" presId="urn:microsoft.com/office/officeart/2009/3/layout/HorizontalOrganizationChart"/>
    <dgm:cxn modelId="{85D62B66-3A21-4287-862D-7277C57418CC}" type="presParOf" srcId="{2DFF214C-722C-4332-9D6E-225CBFF0293B}" destId="{7702DA48-E377-45E8-BB89-E710E802C146}" srcOrd="1" destOrd="0" presId="urn:microsoft.com/office/officeart/2009/3/layout/HorizontalOrganizationChart"/>
    <dgm:cxn modelId="{27760999-23F5-491F-995D-CC484214E0BA}" type="presParOf" srcId="{7702DA48-E377-45E8-BB89-E710E802C146}" destId="{12466CA3-DB23-4784-BDBD-565999CCFEC0}" srcOrd="0" destOrd="0" presId="urn:microsoft.com/office/officeart/2009/3/layout/HorizontalOrganizationChart"/>
    <dgm:cxn modelId="{FA064B1B-F218-48F2-9903-DF4DD27D2A0C}" type="presParOf" srcId="{12466CA3-DB23-4784-BDBD-565999CCFEC0}" destId="{198D97D0-08FD-4555-9E4C-B92B2F39ED29}" srcOrd="0" destOrd="0" presId="urn:microsoft.com/office/officeart/2009/3/layout/HorizontalOrganizationChart"/>
    <dgm:cxn modelId="{3C48E185-D986-4206-B793-FCD8DA4026C6}" type="presParOf" srcId="{12466CA3-DB23-4784-BDBD-565999CCFEC0}" destId="{68E3BEDF-7A5E-4BF6-9D47-6B690D51D16B}" srcOrd="1" destOrd="0" presId="urn:microsoft.com/office/officeart/2009/3/layout/HorizontalOrganizationChart"/>
    <dgm:cxn modelId="{C287B7E3-C60D-451C-B069-FA8595F26BCF}" type="presParOf" srcId="{7702DA48-E377-45E8-BB89-E710E802C146}" destId="{B0ACEAA2-6D2F-4895-BA1B-A42E1E36080A}" srcOrd="1" destOrd="0" presId="urn:microsoft.com/office/officeart/2009/3/layout/HorizontalOrganizationChart"/>
    <dgm:cxn modelId="{377F824C-AC7A-40CF-95BF-5357887BDD9E}" type="presParOf" srcId="{B0ACEAA2-6D2F-4895-BA1B-A42E1E36080A}" destId="{8E575E23-E13C-467A-8A2B-F518A62E5B66}" srcOrd="0" destOrd="0" presId="urn:microsoft.com/office/officeart/2009/3/layout/HorizontalOrganizationChart"/>
    <dgm:cxn modelId="{637C6C22-3F9B-49C3-BF7F-6F5684FC57AD}" type="presParOf" srcId="{B0ACEAA2-6D2F-4895-BA1B-A42E1E36080A}" destId="{DA8ACE64-1A03-44F5-9424-63E32B6A4429}" srcOrd="1" destOrd="0" presId="urn:microsoft.com/office/officeart/2009/3/layout/HorizontalOrganizationChart"/>
    <dgm:cxn modelId="{BA644B7C-67C3-441F-8E6A-4C7116313E9A}" type="presParOf" srcId="{DA8ACE64-1A03-44F5-9424-63E32B6A4429}" destId="{A3FD732D-2025-48C8-8FE8-DA60619D1089}" srcOrd="0" destOrd="0" presId="urn:microsoft.com/office/officeart/2009/3/layout/HorizontalOrganizationChart"/>
    <dgm:cxn modelId="{E9F05E2A-4926-459F-AA72-90B118EF8209}" type="presParOf" srcId="{A3FD732D-2025-48C8-8FE8-DA60619D1089}" destId="{0836E741-4861-4B89-B38C-AB02593B437C}" srcOrd="0" destOrd="0" presId="urn:microsoft.com/office/officeart/2009/3/layout/HorizontalOrganizationChart"/>
    <dgm:cxn modelId="{9B2F1B0E-A77B-4A22-9BA6-532FAE751F33}" type="presParOf" srcId="{A3FD732D-2025-48C8-8FE8-DA60619D1089}" destId="{C643C7C8-538A-4970-B120-E54BFF8BC998}" srcOrd="1" destOrd="0" presId="urn:microsoft.com/office/officeart/2009/3/layout/HorizontalOrganizationChart"/>
    <dgm:cxn modelId="{EE7AB421-445B-4B0F-8D64-9DBD3F11F352}" type="presParOf" srcId="{DA8ACE64-1A03-44F5-9424-63E32B6A4429}" destId="{18F3216E-78FE-4FB3-AF59-CC9337B1BB8D}" srcOrd="1" destOrd="0" presId="urn:microsoft.com/office/officeart/2009/3/layout/HorizontalOrganizationChart"/>
    <dgm:cxn modelId="{5427198C-BED3-430C-ABF5-4F8F13B83BFF}" type="presParOf" srcId="{DA8ACE64-1A03-44F5-9424-63E32B6A4429}" destId="{8F879788-CEE7-43AB-9832-3B7F863A4956}" srcOrd="2" destOrd="0" presId="urn:microsoft.com/office/officeart/2009/3/layout/HorizontalOrganizationChart"/>
    <dgm:cxn modelId="{45688867-FD90-481E-8F15-EB55ACD5527D}" type="presParOf" srcId="{7702DA48-E377-45E8-BB89-E710E802C146}" destId="{C1A28233-38EC-4744-9AF0-E38A07E1B2E5}" srcOrd="2" destOrd="0" presId="urn:microsoft.com/office/officeart/2009/3/layout/HorizontalOrganizationChart"/>
    <dgm:cxn modelId="{25979940-250F-4E70-9A7C-3E4EA4017BF9}" type="presParOf" srcId="{2DFF214C-722C-4332-9D6E-225CBFF0293B}" destId="{1D0DFA1F-C97E-438F-9DD2-7DFDD7CE48A3}" srcOrd="2" destOrd="0" presId="urn:microsoft.com/office/officeart/2009/3/layout/HorizontalOrganizationChart"/>
    <dgm:cxn modelId="{E5FD0434-8A4C-406A-AF56-307D44651667}" type="presParOf" srcId="{2DFF214C-722C-4332-9D6E-225CBFF0293B}" destId="{12002951-871E-4E7D-B6C4-BC14C08CFEA6}" srcOrd="3" destOrd="0" presId="urn:microsoft.com/office/officeart/2009/3/layout/HorizontalOrganizationChart"/>
    <dgm:cxn modelId="{C85F335D-7958-46D9-BE57-01B96B70785D}" type="presParOf" srcId="{12002951-871E-4E7D-B6C4-BC14C08CFEA6}" destId="{A32AB5DB-52D5-436E-B59F-0F057C1574C2}" srcOrd="0" destOrd="0" presId="urn:microsoft.com/office/officeart/2009/3/layout/HorizontalOrganizationChart"/>
    <dgm:cxn modelId="{8588CE78-D109-402B-B686-AE461E6B2C46}" type="presParOf" srcId="{A32AB5DB-52D5-436E-B59F-0F057C1574C2}" destId="{80A902A6-2DA3-48DD-AA53-0DDD9A526F42}" srcOrd="0" destOrd="0" presId="urn:microsoft.com/office/officeart/2009/3/layout/HorizontalOrganizationChart"/>
    <dgm:cxn modelId="{AB72076A-A9AA-4B2A-961B-FB0DACB7655B}" type="presParOf" srcId="{A32AB5DB-52D5-436E-B59F-0F057C1574C2}" destId="{E95DCFBB-1B23-41FA-A0FD-63D51E2100EB}" srcOrd="1" destOrd="0" presId="urn:microsoft.com/office/officeart/2009/3/layout/HorizontalOrganizationChart"/>
    <dgm:cxn modelId="{9250C75F-73F5-4278-B42E-B984EB2CC917}" type="presParOf" srcId="{12002951-871E-4E7D-B6C4-BC14C08CFEA6}" destId="{4E7830A4-11F0-42F5-9BCE-2371E9CDAD56}" srcOrd="1" destOrd="0" presId="urn:microsoft.com/office/officeart/2009/3/layout/HorizontalOrganizationChart"/>
    <dgm:cxn modelId="{17FB108C-B5C2-40D2-B8B1-43A1E34382FB}" type="presParOf" srcId="{4E7830A4-11F0-42F5-9BCE-2371E9CDAD56}" destId="{FCBD158E-6ABF-4610-9E97-504EC7DA1729}" srcOrd="0" destOrd="0" presId="urn:microsoft.com/office/officeart/2009/3/layout/HorizontalOrganizationChart"/>
    <dgm:cxn modelId="{9B840D3C-E6EA-4D51-947C-B4590A22606A}" type="presParOf" srcId="{4E7830A4-11F0-42F5-9BCE-2371E9CDAD56}" destId="{90118E79-660C-4176-846A-D1224C71C341}" srcOrd="1" destOrd="0" presId="urn:microsoft.com/office/officeart/2009/3/layout/HorizontalOrganizationChart"/>
    <dgm:cxn modelId="{D175564D-9E92-4A3F-BA57-CEAED63CDD9C}" type="presParOf" srcId="{90118E79-660C-4176-846A-D1224C71C341}" destId="{62E01140-FAEB-42CD-8ECA-F22A638F973E}" srcOrd="0" destOrd="0" presId="urn:microsoft.com/office/officeart/2009/3/layout/HorizontalOrganizationChart"/>
    <dgm:cxn modelId="{B1866A2A-7F65-4E29-857B-4CA03126EC9E}" type="presParOf" srcId="{62E01140-FAEB-42CD-8ECA-F22A638F973E}" destId="{9656603A-B8E6-446E-A04D-FCFF3F4C165F}" srcOrd="0" destOrd="0" presId="urn:microsoft.com/office/officeart/2009/3/layout/HorizontalOrganizationChart"/>
    <dgm:cxn modelId="{74229248-C392-4789-86B0-14A3205284BA}" type="presParOf" srcId="{62E01140-FAEB-42CD-8ECA-F22A638F973E}" destId="{7A42AA2F-5C41-43E1-BB2C-D7B828ED06AF}" srcOrd="1" destOrd="0" presId="urn:microsoft.com/office/officeart/2009/3/layout/HorizontalOrganizationChart"/>
    <dgm:cxn modelId="{C5DBCB65-5551-46B0-8435-B4013EA8CBBD}" type="presParOf" srcId="{90118E79-660C-4176-846A-D1224C71C341}" destId="{82214846-7367-4107-A3E2-B13C9B3B7D59}" srcOrd="1" destOrd="0" presId="urn:microsoft.com/office/officeart/2009/3/layout/HorizontalOrganizationChart"/>
    <dgm:cxn modelId="{AE2146E7-CC1E-4C68-B1A5-F2158ED9DAAE}" type="presParOf" srcId="{90118E79-660C-4176-846A-D1224C71C341}" destId="{7569A475-88DF-44BA-BD70-E7FAAFD09371}" srcOrd="2" destOrd="0" presId="urn:microsoft.com/office/officeart/2009/3/layout/HorizontalOrganizationChart"/>
    <dgm:cxn modelId="{C0FB6C16-0E22-40DB-BCD7-AB2192E73D0B}" type="presParOf" srcId="{12002951-871E-4E7D-B6C4-BC14C08CFEA6}" destId="{3AEEF712-F93B-4CED-979E-C493E0972767}" srcOrd="2" destOrd="0" presId="urn:microsoft.com/office/officeart/2009/3/layout/HorizontalOrganizationChart"/>
    <dgm:cxn modelId="{7FB7347E-4DB5-47E6-B430-5D040FD35F62}" type="presParOf" srcId="{2DFF214C-722C-4332-9D6E-225CBFF0293B}" destId="{79CB91A8-142A-497B-8E4F-9149777BA6BA}" srcOrd="4" destOrd="0" presId="urn:microsoft.com/office/officeart/2009/3/layout/HorizontalOrganizationChart"/>
    <dgm:cxn modelId="{C0BD2240-F55D-495B-8788-A36DD94F4190}" type="presParOf" srcId="{2DFF214C-722C-4332-9D6E-225CBFF0293B}" destId="{F076403F-25FC-4043-ADB1-C4566781BA53}" srcOrd="5" destOrd="0" presId="urn:microsoft.com/office/officeart/2009/3/layout/HorizontalOrganizationChart"/>
    <dgm:cxn modelId="{87E3A2E2-96D7-46D9-8D03-941CFCD97298}" type="presParOf" srcId="{F076403F-25FC-4043-ADB1-C4566781BA53}" destId="{64188F8B-CB8C-4ED4-A166-24AA910D8BAE}" srcOrd="0" destOrd="0" presId="urn:microsoft.com/office/officeart/2009/3/layout/HorizontalOrganizationChart"/>
    <dgm:cxn modelId="{77C364F5-48B1-4B1F-9D4A-B2A3D75DBB70}" type="presParOf" srcId="{64188F8B-CB8C-4ED4-A166-24AA910D8BAE}" destId="{CB6B9AB5-F4A2-4D10-AF37-76C0AFC1B480}" srcOrd="0" destOrd="0" presId="urn:microsoft.com/office/officeart/2009/3/layout/HorizontalOrganizationChart"/>
    <dgm:cxn modelId="{63E3A630-785B-45B1-9BC4-C8F9EFCE2089}" type="presParOf" srcId="{64188F8B-CB8C-4ED4-A166-24AA910D8BAE}" destId="{2BBC616E-DC49-4030-B5B8-17BFC6F2A768}" srcOrd="1" destOrd="0" presId="urn:microsoft.com/office/officeart/2009/3/layout/HorizontalOrganizationChart"/>
    <dgm:cxn modelId="{CD3DBCF6-36A7-4897-9B7C-FF9AB9B17826}" type="presParOf" srcId="{F076403F-25FC-4043-ADB1-C4566781BA53}" destId="{E3849922-CCE6-4E91-BDA3-13652306C40D}" srcOrd="1" destOrd="0" presId="urn:microsoft.com/office/officeart/2009/3/layout/HorizontalOrganizationChart"/>
    <dgm:cxn modelId="{BD33143C-D5BD-4803-BA3B-81139397FEB4}" type="presParOf" srcId="{E3849922-CCE6-4E91-BDA3-13652306C40D}" destId="{99AA30FD-E233-4643-BFB6-888570DC6A88}" srcOrd="0" destOrd="0" presId="urn:microsoft.com/office/officeart/2009/3/layout/HorizontalOrganizationChart"/>
    <dgm:cxn modelId="{C1AD70B1-4E6F-4FAD-88EB-352D0716E574}" type="presParOf" srcId="{E3849922-CCE6-4E91-BDA3-13652306C40D}" destId="{41427A14-1A08-4512-BB03-246CF20686AE}" srcOrd="1" destOrd="0" presId="urn:microsoft.com/office/officeart/2009/3/layout/HorizontalOrganizationChart"/>
    <dgm:cxn modelId="{DAAB1E0D-6A91-42CF-9A01-48A6EC3ED799}" type="presParOf" srcId="{41427A14-1A08-4512-BB03-246CF20686AE}" destId="{7456B941-325B-4DEC-A65A-2523F27C676A}" srcOrd="0" destOrd="0" presId="urn:microsoft.com/office/officeart/2009/3/layout/HorizontalOrganizationChart"/>
    <dgm:cxn modelId="{41B7743E-E284-4333-A16A-E3D36CA85C4F}" type="presParOf" srcId="{7456B941-325B-4DEC-A65A-2523F27C676A}" destId="{0F4B92ED-AE81-4AC2-B727-E31EB950071E}" srcOrd="0" destOrd="0" presId="urn:microsoft.com/office/officeart/2009/3/layout/HorizontalOrganizationChart"/>
    <dgm:cxn modelId="{FF076F08-97FB-4D7C-A590-C05E36156409}" type="presParOf" srcId="{7456B941-325B-4DEC-A65A-2523F27C676A}" destId="{7759726F-6D35-4D08-91D5-AA671A5BEB3C}" srcOrd="1" destOrd="0" presId="urn:microsoft.com/office/officeart/2009/3/layout/HorizontalOrganizationChart"/>
    <dgm:cxn modelId="{C81B4035-ADB0-4944-B4AF-79F14A8E0094}" type="presParOf" srcId="{41427A14-1A08-4512-BB03-246CF20686AE}" destId="{4EADF850-55AC-4BD8-A021-0F4FBE48BE56}" srcOrd="1" destOrd="0" presId="urn:microsoft.com/office/officeart/2009/3/layout/HorizontalOrganizationChart"/>
    <dgm:cxn modelId="{5F921A61-417F-4022-A747-804B41D17865}" type="presParOf" srcId="{41427A14-1A08-4512-BB03-246CF20686AE}" destId="{22E69975-B06A-4749-8461-40E3452B96C9}" srcOrd="2" destOrd="0" presId="urn:microsoft.com/office/officeart/2009/3/layout/HorizontalOrganizationChart"/>
    <dgm:cxn modelId="{D4C0CFB1-52D4-4156-BDCF-3A534E84F574}" type="presParOf" srcId="{E3849922-CCE6-4E91-BDA3-13652306C40D}" destId="{CC9222D9-B5AE-49D6-946A-61935BAA2279}" srcOrd="2" destOrd="0" presId="urn:microsoft.com/office/officeart/2009/3/layout/HorizontalOrganizationChart"/>
    <dgm:cxn modelId="{CCA3CE6A-7117-48D8-B9B3-2B10C3FD093D}" type="presParOf" srcId="{E3849922-CCE6-4E91-BDA3-13652306C40D}" destId="{CFF78BE5-0635-4183-9E8D-C627569BA19F}" srcOrd="3" destOrd="0" presId="urn:microsoft.com/office/officeart/2009/3/layout/HorizontalOrganizationChart"/>
    <dgm:cxn modelId="{9816549B-8418-47FC-BF34-08E2E596D0EE}" type="presParOf" srcId="{CFF78BE5-0635-4183-9E8D-C627569BA19F}" destId="{5B87477B-4914-4DA5-8AB8-24EE0F46A2D9}" srcOrd="0" destOrd="0" presId="urn:microsoft.com/office/officeart/2009/3/layout/HorizontalOrganizationChart"/>
    <dgm:cxn modelId="{F9F5B7B4-7D51-47A2-9FD3-EE05214A26B5}" type="presParOf" srcId="{5B87477B-4914-4DA5-8AB8-24EE0F46A2D9}" destId="{059630B0-6D32-4762-A50C-466E620815F3}" srcOrd="0" destOrd="0" presId="urn:microsoft.com/office/officeart/2009/3/layout/HorizontalOrganizationChart"/>
    <dgm:cxn modelId="{62886DDF-26A9-45DD-BF6D-93B08977B838}" type="presParOf" srcId="{5B87477B-4914-4DA5-8AB8-24EE0F46A2D9}" destId="{E36504D6-3B7A-4F64-9A5C-A5E7118C8A19}" srcOrd="1" destOrd="0" presId="urn:microsoft.com/office/officeart/2009/3/layout/HorizontalOrganizationChart"/>
    <dgm:cxn modelId="{CF593D92-B894-4569-91E0-187419393DAE}" type="presParOf" srcId="{CFF78BE5-0635-4183-9E8D-C627569BA19F}" destId="{9BC8F792-50EA-4B06-B176-5802966556F1}" srcOrd="1" destOrd="0" presId="urn:microsoft.com/office/officeart/2009/3/layout/HorizontalOrganizationChart"/>
    <dgm:cxn modelId="{68C74726-63F2-41CE-8377-26610DFF0969}" type="presParOf" srcId="{CFF78BE5-0635-4183-9E8D-C627569BA19F}" destId="{18BB4770-F428-41BF-A9AB-878895AA13F4}" srcOrd="2" destOrd="0" presId="urn:microsoft.com/office/officeart/2009/3/layout/HorizontalOrganizationChart"/>
    <dgm:cxn modelId="{1C33713E-0549-4E2E-A771-0A5536351C8E}" type="presParOf" srcId="{E3849922-CCE6-4E91-BDA3-13652306C40D}" destId="{E730EFD2-1C37-4CFE-9D43-A4B5FD11AE42}" srcOrd="4" destOrd="0" presId="urn:microsoft.com/office/officeart/2009/3/layout/HorizontalOrganizationChart"/>
    <dgm:cxn modelId="{F78012C4-F90F-4A25-80F4-54CCEA49A2BB}" type="presParOf" srcId="{E3849922-CCE6-4E91-BDA3-13652306C40D}" destId="{9DE700CA-5744-4D56-8378-A79B5F49E896}" srcOrd="5" destOrd="0" presId="urn:microsoft.com/office/officeart/2009/3/layout/HorizontalOrganizationChart"/>
    <dgm:cxn modelId="{A8DD2169-F2B5-4875-B125-8CBA16BF0603}" type="presParOf" srcId="{9DE700CA-5744-4D56-8378-A79B5F49E896}" destId="{2F2528F1-FE9A-43A4-A4E0-6D4A353D043C}" srcOrd="0" destOrd="0" presId="urn:microsoft.com/office/officeart/2009/3/layout/HorizontalOrganizationChart"/>
    <dgm:cxn modelId="{D8F2C323-3233-41ED-9D66-13804FB7346E}" type="presParOf" srcId="{2F2528F1-FE9A-43A4-A4E0-6D4A353D043C}" destId="{C1BA7604-D985-49FB-85EB-3EC802AFCCE2}" srcOrd="0" destOrd="0" presId="urn:microsoft.com/office/officeart/2009/3/layout/HorizontalOrganizationChart"/>
    <dgm:cxn modelId="{CC58F708-9426-4C7D-BDCF-CF43F8FDB82B}" type="presParOf" srcId="{2F2528F1-FE9A-43A4-A4E0-6D4A353D043C}" destId="{2DEE928C-B7CB-455A-A920-4C33C944A42A}" srcOrd="1" destOrd="0" presId="urn:microsoft.com/office/officeart/2009/3/layout/HorizontalOrganizationChart"/>
    <dgm:cxn modelId="{AD3153ED-210C-40BC-BD2A-A85BFE0BB49D}" type="presParOf" srcId="{9DE700CA-5744-4D56-8378-A79B5F49E896}" destId="{521CE943-FA78-4295-A9D3-69DDF5498B36}" srcOrd="1" destOrd="0" presId="urn:microsoft.com/office/officeart/2009/3/layout/HorizontalOrganizationChart"/>
    <dgm:cxn modelId="{11D3D884-1798-424A-8BE9-E8E8E7EEF7AC}" type="presParOf" srcId="{9DE700CA-5744-4D56-8378-A79B5F49E896}" destId="{D6DD5433-5888-412C-BE12-76111E544A9A}" srcOrd="2" destOrd="0" presId="urn:microsoft.com/office/officeart/2009/3/layout/HorizontalOrganizationChart"/>
    <dgm:cxn modelId="{C352740E-5259-47C3-B8F5-09AFB8BFF5F3}" type="presParOf" srcId="{F076403F-25FC-4043-ADB1-C4566781BA53}" destId="{87BEDB3D-8FC0-49F0-9EB3-FE2932072084}" srcOrd="2" destOrd="0" presId="urn:microsoft.com/office/officeart/2009/3/layout/HorizontalOrganizationChart"/>
    <dgm:cxn modelId="{BB6CB706-22BA-4563-97C0-E6707627323E}" type="presParOf" srcId="{3C6798BB-EE43-47FF-A8F2-20F8AE32FE34}" destId="{7FFC1665-F7CC-4F20-94C8-CAF52116F4D1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0EFD2-1C37-4CFE-9D43-A4B5FD11AE42}">
      <dsp:nvSpPr>
        <dsp:cNvPr id="0" name=""/>
        <dsp:cNvSpPr/>
      </dsp:nvSpPr>
      <dsp:spPr>
        <a:xfrm>
          <a:off x="7518895" y="4279004"/>
          <a:ext cx="593141" cy="1275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570" y="0"/>
              </a:lnTo>
              <a:lnTo>
                <a:pt x="296570" y="1275253"/>
              </a:lnTo>
              <a:lnTo>
                <a:pt x="593141" y="127525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222D9-B5AE-49D6-946A-61935BAA2279}">
      <dsp:nvSpPr>
        <dsp:cNvPr id="0" name=""/>
        <dsp:cNvSpPr/>
      </dsp:nvSpPr>
      <dsp:spPr>
        <a:xfrm>
          <a:off x="7518895" y="3023863"/>
          <a:ext cx="584511" cy="1255140"/>
        </a:xfrm>
        <a:custGeom>
          <a:avLst/>
          <a:gdLst/>
          <a:ahLst/>
          <a:cxnLst/>
          <a:rect l="0" t="0" r="0" b="0"/>
          <a:pathLst>
            <a:path>
              <a:moveTo>
                <a:pt x="0" y="1255140"/>
              </a:moveTo>
              <a:lnTo>
                <a:pt x="287940" y="1255140"/>
              </a:lnTo>
              <a:lnTo>
                <a:pt x="287940" y="0"/>
              </a:lnTo>
              <a:lnTo>
                <a:pt x="584511" y="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A30FD-E233-4643-BFB6-888570DC6A88}">
      <dsp:nvSpPr>
        <dsp:cNvPr id="0" name=""/>
        <dsp:cNvSpPr/>
      </dsp:nvSpPr>
      <dsp:spPr>
        <a:xfrm>
          <a:off x="7518895" y="4233284"/>
          <a:ext cx="5844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910" y="45720"/>
              </a:lnTo>
              <a:lnTo>
                <a:pt x="287910" y="64384"/>
              </a:lnTo>
              <a:lnTo>
                <a:pt x="584481" y="6438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B91A8-142A-497B-8E4F-9149777BA6BA}">
      <dsp:nvSpPr>
        <dsp:cNvPr id="0" name=""/>
        <dsp:cNvSpPr/>
      </dsp:nvSpPr>
      <dsp:spPr>
        <a:xfrm>
          <a:off x="3960047" y="2366123"/>
          <a:ext cx="593141" cy="191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570" y="0"/>
              </a:lnTo>
              <a:lnTo>
                <a:pt x="296570" y="1912880"/>
              </a:lnTo>
              <a:lnTo>
                <a:pt x="593141" y="191288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158E-6ABF-4610-9E97-504EC7DA1729}">
      <dsp:nvSpPr>
        <dsp:cNvPr id="0" name=""/>
        <dsp:cNvSpPr/>
      </dsp:nvSpPr>
      <dsp:spPr>
        <a:xfrm>
          <a:off x="7518895" y="1682776"/>
          <a:ext cx="5931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141" y="457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DFA1F-C97E-438F-9DD2-7DFDD7CE48A3}">
      <dsp:nvSpPr>
        <dsp:cNvPr id="0" name=""/>
        <dsp:cNvSpPr/>
      </dsp:nvSpPr>
      <dsp:spPr>
        <a:xfrm>
          <a:off x="3960047" y="1728496"/>
          <a:ext cx="593141" cy="637626"/>
        </a:xfrm>
        <a:custGeom>
          <a:avLst/>
          <a:gdLst/>
          <a:ahLst/>
          <a:cxnLst/>
          <a:rect l="0" t="0" r="0" b="0"/>
          <a:pathLst>
            <a:path>
              <a:moveTo>
                <a:pt x="0" y="637626"/>
              </a:moveTo>
              <a:lnTo>
                <a:pt x="296570" y="637626"/>
              </a:lnTo>
              <a:lnTo>
                <a:pt x="296570" y="0"/>
              </a:lnTo>
              <a:lnTo>
                <a:pt x="59314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75E23-E13C-467A-8A2B-F518A62E5B66}">
      <dsp:nvSpPr>
        <dsp:cNvPr id="0" name=""/>
        <dsp:cNvSpPr/>
      </dsp:nvSpPr>
      <dsp:spPr>
        <a:xfrm>
          <a:off x="7518895" y="407522"/>
          <a:ext cx="5931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141" y="457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29F1C-92EF-4F76-8F76-023198AD5D93}">
      <dsp:nvSpPr>
        <dsp:cNvPr id="0" name=""/>
        <dsp:cNvSpPr/>
      </dsp:nvSpPr>
      <dsp:spPr>
        <a:xfrm>
          <a:off x="3960047" y="453242"/>
          <a:ext cx="593141" cy="1912880"/>
        </a:xfrm>
        <a:custGeom>
          <a:avLst/>
          <a:gdLst/>
          <a:ahLst/>
          <a:cxnLst/>
          <a:rect l="0" t="0" r="0" b="0"/>
          <a:pathLst>
            <a:path>
              <a:moveTo>
                <a:pt x="0" y="1912880"/>
              </a:moveTo>
              <a:lnTo>
                <a:pt x="296570" y="1912880"/>
              </a:lnTo>
              <a:lnTo>
                <a:pt x="296570" y="0"/>
              </a:lnTo>
              <a:lnTo>
                <a:pt x="593141" y="0"/>
              </a:lnTo>
            </a:path>
          </a:pathLst>
        </a:custGeo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EBCE2-30BB-4FA4-9FD2-DCEEB5150FFB}">
      <dsp:nvSpPr>
        <dsp:cNvPr id="0" name=""/>
        <dsp:cNvSpPr/>
      </dsp:nvSpPr>
      <dsp:spPr>
        <a:xfrm>
          <a:off x="994340" y="1913853"/>
          <a:ext cx="2965706" cy="904540"/>
        </a:xfrm>
        <a:prstGeom prst="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GT2 – Políticas Públicas</a:t>
          </a:r>
        </a:p>
      </dsp:txBody>
      <dsp:txXfrm>
        <a:off x="994340" y="1913853"/>
        <a:ext cx="2965706" cy="904540"/>
      </dsp:txXfrm>
    </dsp:sp>
    <dsp:sp modelId="{198D97D0-08FD-4555-9E4C-B92B2F39ED29}">
      <dsp:nvSpPr>
        <dsp:cNvPr id="0" name=""/>
        <dsp:cNvSpPr/>
      </dsp:nvSpPr>
      <dsp:spPr>
        <a:xfrm>
          <a:off x="4553188" y="972"/>
          <a:ext cx="2965706" cy="9045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Estímulo a Floresta</a:t>
          </a:r>
        </a:p>
      </dsp:txBody>
      <dsp:txXfrm>
        <a:off x="4553188" y="972"/>
        <a:ext cx="2965706" cy="904540"/>
      </dsp:txXfrm>
    </dsp:sp>
    <dsp:sp modelId="{0836E741-4861-4B89-B38C-AB02593B437C}">
      <dsp:nvSpPr>
        <dsp:cNvPr id="0" name=""/>
        <dsp:cNvSpPr/>
      </dsp:nvSpPr>
      <dsp:spPr>
        <a:xfrm>
          <a:off x="8112036" y="972"/>
          <a:ext cx="2965706" cy="9045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Ampliação da base Florestal</a:t>
          </a:r>
        </a:p>
      </dsp:txBody>
      <dsp:txXfrm>
        <a:off x="8112036" y="972"/>
        <a:ext cx="2965706" cy="904540"/>
      </dsp:txXfrm>
    </dsp:sp>
    <dsp:sp modelId="{80A902A6-2DA3-48DD-AA53-0DDD9A526F42}">
      <dsp:nvSpPr>
        <dsp:cNvPr id="0" name=""/>
        <dsp:cNvSpPr/>
      </dsp:nvSpPr>
      <dsp:spPr>
        <a:xfrm>
          <a:off x="4553188" y="1276226"/>
          <a:ext cx="2965706" cy="9045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Estímulo à Produção</a:t>
          </a:r>
        </a:p>
      </dsp:txBody>
      <dsp:txXfrm>
        <a:off x="4553188" y="1276226"/>
        <a:ext cx="2965706" cy="904540"/>
      </dsp:txXfrm>
    </dsp:sp>
    <dsp:sp modelId="{9656603A-B8E6-446E-A04D-FCFF3F4C165F}">
      <dsp:nvSpPr>
        <dsp:cNvPr id="0" name=""/>
        <dsp:cNvSpPr/>
      </dsp:nvSpPr>
      <dsp:spPr>
        <a:xfrm>
          <a:off x="8112036" y="1276226"/>
          <a:ext cx="2965706" cy="9045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Reforma Tributária</a:t>
          </a:r>
        </a:p>
      </dsp:txBody>
      <dsp:txXfrm>
        <a:off x="8112036" y="1276226"/>
        <a:ext cx="2965706" cy="904540"/>
      </dsp:txXfrm>
    </dsp:sp>
    <dsp:sp modelId="{CB6B9AB5-F4A2-4D10-AF37-76C0AFC1B480}">
      <dsp:nvSpPr>
        <dsp:cNvPr id="0" name=""/>
        <dsp:cNvSpPr/>
      </dsp:nvSpPr>
      <dsp:spPr>
        <a:xfrm>
          <a:off x="4553188" y="3826734"/>
          <a:ext cx="2965706" cy="9045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Estímulo a Construção</a:t>
          </a:r>
        </a:p>
      </dsp:txBody>
      <dsp:txXfrm>
        <a:off x="4553188" y="3826734"/>
        <a:ext cx="2965706" cy="904540"/>
      </dsp:txXfrm>
    </dsp:sp>
    <dsp:sp modelId="{0F4B92ED-AE81-4AC2-B727-E31EB950071E}">
      <dsp:nvSpPr>
        <dsp:cNvPr id="0" name=""/>
        <dsp:cNvSpPr/>
      </dsp:nvSpPr>
      <dsp:spPr>
        <a:xfrm>
          <a:off x="8103376" y="3845398"/>
          <a:ext cx="2965706" cy="9045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Nova lei de Licitações</a:t>
          </a:r>
        </a:p>
      </dsp:txBody>
      <dsp:txXfrm>
        <a:off x="8103376" y="3845398"/>
        <a:ext cx="2965706" cy="904540"/>
      </dsp:txXfrm>
    </dsp:sp>
    <dsp:sp modelId="{059630B0-6D32-4762-A50C-466E620815F3}">
      <dsp:nvSpPr>
        <dsp:cNvPr id="0" name=""/>
        <dsp:cNvSpPr/>
      </dsp:nvSpPr>
      <dsp:spPr>
        <a:xfrm>
          <a:off x="8103406" y="2571593"/>
          <a:ext cx="2965706" cy="9045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Plano de Descarbonização do Estado</a:t>
          </a:r>
        </a:p>
      </dsp:txBody>
      <dsp:txXfrm>
        <a:off x="8103406" y="2571593"/>
        <a:ext cx="2965706" cy="904540"/>
      </dsp:txXfrm>
    </dsp:sp>
    <dsp:sp modelId="{C1BA7604-D985-49FB-85EB-3EC802AFCCE2}">
      <dsp:nvSpPr>
        <dsp:cNvPr id="0" name=""/>
        <dsp:cNvSpPr/>
      </dsp:nvSpPr>
      <dsp:spPr>
        <a:xfrm>
          <a:off x="8112036" y="5101987"/>
          <a:ext cx="2965706" cy="9045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Concursos Públicos</a:t>
          </a:r>
        </a:p>
      </dsp:txBody>
      <dsp:txXfrm>
        <a:off x="8112036" y="5101987"/>
        <a:ext cx="2965706" cy="90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707C4-FD7F-4E7F-AD3C-D2DB7A21F524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81CC-066F-4F0B-9649-1EE2CDB58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7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16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02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21159-018A-9510-D157-8FC2F354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A31948-D0D4-0590-A88A-5506B31BA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735FFD-5AFE-5538-FCA9-98700A3A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4CEB7-F6E3-8264-392C-EA20AB54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104D68-EAD2-2745-2B71-C35D0377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7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F02FD-9CEF-35E0-4D6F-7B97C157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3A5EAD-4613-841E-1DC2-E6A4DEA6D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8CEB43-9D85-F415-5371-C48A603B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94378-5B81-D5A5-CECD-B2138CB6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A075D1-D446-FB0D-0080-7EECFFA6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6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A61714-EEA8-B41B-656A-594FF11A2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29D004-D6EF-8F88-E8F6-6B57B51E9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59155-0A5C-7BED-5DA8-985D2CD0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F4E12F-228A-8532-447E-E44F4E79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BC1DDE-3284-D21E-221B-247A4907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6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14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F9738-40DD-8C4B-5B39-AA781D84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77084-63A1-8B99-FC31-582D3F09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2FC0A-6BFE-8F81-5F77-66690DF7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F5745-2E1F-3F6B-EDA4-972521AE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5F1961-EED4-3851-8D92-F6641547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10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E93CD-817C-FBB5-593B-7BB8B195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59BA09-CE85-F09E-E805-381251A4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6DAD87-3370-DD95-D18B-8ACA996F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C75894-D5AF-52D3-32A2-0A4C3905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63EB02-BBB4-2160-5495-621DE75E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C565-66D8-244C-CEFE-6A06CBB5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48AA4-A252-8643-33F2-D15963F3E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197E54-1978-61CC-AB1C-CCE7397D4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53B96A-DECD-D9CC-750D-6552B8D2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13D05A-9398-F8BA-F739-68AA747F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0E9962-CCC4-D1BA-DA18-6A40617B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EA579-0765-56C5-1972-8C622058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100110-C75C-FB3A-F7E0-63BD429F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C7928E-6FA3-C3E4-E006-D29EF4C31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2D6E7C-EDDF-FB5E-08E4-27A27324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76D272-99EE-6CCA-6976-98AE8F590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69142C-27BC-5C13-5187-10865B2E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E502D5-56C5-CA06-995B-78B5C19E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B6D529-137B-0BB0-3988-7C95FF5B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39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3436E-3C12-E8EE-73E7-6E5F1511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98744D-3352-D24F-D543-C399F4DF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1E9502-DBBA-EC38-E8F0-BC1A4962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ED2726-4465-6251-E12D-6558B006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1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EDEF4B-C3A5-7461-B619-C05B51CE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1AF8F0-B24E-29B4-6C74-2DD32559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642D50-3710-9CFE-505B-B0B10E38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EA82D-4ED1-4AEE-7433-2C318988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81DD-4180-6949-998B-7BA6DF6A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3F3C81-F9E5-0A12-A250-B1002E77C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6061B8-FF49-EF3E-9EC2-4C5F3ACA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08AC0F-CC51-457E-59CB-F613305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E9732B-A957-082D-38F1-83B65C6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80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2CBA-6BC4-8B83-908F-8DFF4DA8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2303B1-3C79-0870-1661-EAF0CA369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210CF8-DC69-DC4C-DC15-BCD853346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56B551-B402-DBA5-F09B-A0843D25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37FA5D-8E87-C7EB-A321-63A0738A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5F20E-28A8-29D9-F89C-3FAF2E92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3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544587-A5ED-A79E-28C1-ED94C54E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D986C1-C635-AA2E-5B70-4D29876A3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8A244E-AE5E-62EC-0999-D16CE1BBB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076E4-E82C-337B-0F96-ED7686548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E1370-D566-FB18-52F0-EABA783D3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1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18" Type="http://schemas.openxmlformats.org/officeDocument/2006/relationships/image" Target="../media/image12.png"/><Relationship Id="rId3" Type="http://schemas.openxmlformats.org/officeDocument/2006/relationships/image" Target="../media/image24.jpeg"/><Relationship Id="rId21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16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F05CCD5-2ADF-DDD4-E6AC-7562BE6B6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30294"/>
              </p:ext>
            </p:extLst>
          </p:nvPr>
        </p:nvGraphicFramePr>
        <p:xfrm>
          <a:off x="59958" y="643915"/>
          <a:ext cx="12132042" cy="621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DD31AD8-2838-25E5-D823-A7BC1F89F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276721"/>
              </p:ext>
            </p:extLst>
          </p:nvPr>
        </p:nvGraphicFramePr>
        <p:xfrm>
          <a:off x="-26733" y="727969"/>
          <a:ext cx="12072084" cy="600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197B366-0631-03B5-350A-B286E6B6A150}"/>
              </a:ext>
            </a:extLst>
          </p:cNvPr>
          <p:cNvGrpSpPr/>
          <p:nvPr/>
        </p:nvGrpSpPr>
        <p:grpSpPr>
          <a:xfrm>
            <a:off x="0" y="0"/>
            <a:ext cx="12192000" cy="643914"/>
            <a:chOff x="0" y="0"/>
            <a:chExt cx="12192000" cy="64391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215187B-D95F-203E-1250-2032A22C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334"/>
              <a:ext cx="12192000" cy="64358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512F7F8-6E3A-E1A0-50CF-50AF4AF53947}"/>
                </a:ext>
              </a:extLst>
            </p:cNvPr>
            <p:cNvSpPr txBox="1"/>
            <p:nvPr/>
          </p:nvSpPr>
          <p:spPr>
            <a:xfrm>
              <a:off x="241540" y="0"/>
              <a:ext cx="8203720" cy="400110"/>
            </a:xfrm>
            <a:prstGeom prst="rect">
              <a:avLst/>
            </a:prstGeom>
            <a:solidFill>
              <a:srgbClr val="001B5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ORGANORAMA DE TRABALHO DOS GT´S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96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A4CA3-2832-4F63-59E3-984DC0A8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1DB7054-CE5D-023D-C7A2-DF5CB4F0D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26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0FC9F9-6F1A-8D54-164B-7D86E686EF8B}"/>
              </a:ext>
            </a:extLst>
          </p:cNvPr>
          <p:cNvSpPr txBox="1"/>
          <p:nvPr/>
        </p:nvSpPr>
        <p:spPr>
          <a:xfrm>
            <a:off x="76548" y="2583463"/>
            <a:ext cx="120414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  <a:p>
            <a:pPr lvl="1"/>
            <a:r>
              <a:rPr lang="pt-BR" sz="1400" b="1" u="sng" dirty="0"/>
              <a:t>Ações:</a:t>
            </a:r>
          </a:p>
          <a:p>
            <a:pPr lvl="1"/>
            <a:endParaRPr lang="pt-BR" sz="1400" b="1" u="sng" dirty="0"/>
          </a:p>
          <a:p>
            <a:pPr marL="800100" lvl="1" indent="-342900">
              <a:buAutoNum type="alphaLcPeriod"/>
            </a:pPr>
            <a:r>
              <a:rPr lang="pt-BR" sz="1400" dirty="0"/>
              <a:t>Estimular a criação de concursos de arquitetura e construção de </a:t>
            </a:r>
            <a:r>
              <a:rPr lang="pt-BR" sz="1400" b="1" dirty="0"/>
              <a:t>obras públicas</a:t>
            </a:r>
            <a:r>
              <a:rPr lang="pt-BR" sz="1400" dirty="0"/>
              <a:t>;</a:t>
            </a:r>
          </a:p>
          <a:p>
            <a:pPr marL="800100" lvl="1" indent="-342900">
              <a:buAutoNum type="alphaLcPeriod"/>
            </a:pPr>
            <a:r>
              <a:rPr lang="pt-BR" sz="1400" dirty="0"/>
              <a:t>Promover prêmios para estimular a participação e interesse;</a:t>
            </a:r>
          </a:p>
          <a:p>
            <a:pPr marL="800100" lvl="1" indent="-342900">
              <a:buAutoNum type="alphaLcPeriod"/>
            </a:pPr>
            <a:r>
              <a:rPr lang="pt-BR" sz="1400" dirty="0"/>
              <a:t>Preparar concursos para </a:t>
            </a:r>
            <a:r>
              <a:rPr lang="pt-BR" sz="1400" b="1" dirty="0"/>
              <a:t>diferentes públicos</a:t>
            </a:r>
            <a:r>
              <a:rPr lang="pt-BR" sz="1400" dirty="0"/>
              <a:t>: escritórios, profissionais, estudantes, </a:t>
            </a:r>
            <a:r>
              <a:rPr lang="pt-BR" sz="1400" dirty="0" err="1"/>
              <a:t>etc</a:t>
            </a:r>
            <a:r>
              <a:rPr lang="pt-BR" sz="1400" dirty="0"/>
              <a:t>;</a:t>
            </a:r>
          </a:p>
          <a:p>
            <a:pPr lvl="1"/>
            <a:r>
              <a:rPr lang="pt-BR" sz="1400" dirty="0"/>
              <a:t>	</a:t>
            </a:r>
            <a:endParaRPr lang="pt-BR" b="1" dirty="0"/>
          </a:p>
          <a:p>
            <a:pPr lvl="1"/>
            <a:r>
              <a:rPr lang="pt-BR" sz="1600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F049FE-EB8C-D696-1A38-46D41034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542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FA80FC9-F2E2-DC5E-6929-47B0756DEECC}"/>
              </a:ext>
            </a:extLst>
          </p:cNvPr>
          <p:cNvSpPr txBox="1"/>
          <p:nvPr/>
        </p:nvSpPr>
        <p:spPr>
          <a:xfrm>
            <a:off x="3570645" y="1757213"/>
            <a:ext cx="436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Promoção de Concursos Públicos</a:t>
            </a:r>
          </a:p>
        </p:txBody>
      </p:sp>
    </p:spTree>
    <p:extLst>
      <p:ext uri="{BB962C8B-B14F-4D97-AF65-F5344CB8AC3E}">
        <p14:creationId xmlns:p14="http://schemas.microsoft.com/office/powerpoint/2010/main" val="339982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AF221F-0408-E7C4-EAD1-936790D81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0DB2A36-B509-8553-9CE1-F02589214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542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E9812C-C04F-2B8C-BF31-56EFC329DB80}"/>
              </a:ext>
            </a:extLst>
          </p:cNvPr>
          <p:cNvSpPr txBox="1"/>
          <p:nvPr/>
        </p:nvSpPr>
        <p:spPr>
          <a:xfrm>
            <a:off x="4638036" y="4975332"/>
            <a:ext cx="40246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500" b="1" dirty="0"/>
              <a:t>Plataforma</a:t>
            </a:r>
          </a:p>
          <a:p>
            <a:pPr lvl="1"/>
            <a:r>
              <a:rPr lang="pt-BR" sz="1300" u="sng" dirty="0"/>
              <a:t>Ações:</a:t>
            </a:r>
          </a:p>
          <a:p>
            <a:pPr lvl="1"/>
            <a:r>
              <a:rPr lang="pt-BR" sz="1300" dirty="0"/>
              <a:t>a. Definir nome e Domínio</a:t>
            </a:r>
          </a:p>
          <a:p>
            <a:pPr lvl="1"/>
            <a:r>
              <a:rPr lang="pt-BR" sz="1300" dirty="0"/>
              <a:t>b. Revisar os módulos de material e consulta</a:t>
            </a:r>
          </a:p>
          <a:p>
            <a:pPr lvl="1"/>
            <a:r>
              <a:rPr lang="pt-BR" sz="1300" dirty="0"/>
              <a:t>c. Material para divulgação</a:t>
            </a:r>
          </a:p>
          <a:p>
            <a:pPr lvl="1"/>
            <a:r>
              <a:rPr lang="pt-BR" sz="1300" dirty="0"/>
              <a:t>d. Cronograma</a:t>
            </a:r>
          </a:p>
          <a:p>
            <a:pPr lvl="1"/>
            <a:r>
              <a:rPr lang="pt-BR" sz="1300" dirty="0"/>
              <a:t>e. Gestão e manutenção</a:t>
            </a:r>
          </a:p>
          <a:p>
            <a:pPr lvl="1"/>
            <a:endParaRPr lang="pt-BR" sz="13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00D1AE-7495-6AE4-88D4-ED04E9A564FA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1B6B40-6135-838C-5D2A-654F7BF9A98F}"/>
              </a:ext>
            </a:extLst>
          </p:cNvPr>
          <p:cNvSpPr txBox="1"/>
          <p:nvPr/>
        </p:nvSpPr>
        <p:spPr>
          <a:xfrm>
            <a:off x="4048517" y="2772392"/>
            <a:ext cx="644561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  <a:t>PLATAFORMA </a:t>
            </a:r>
            <a:b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</a:b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  <a:t>MADEIRA INTELIGENTE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AEC59BB-8A5F-7B2D-2D59-07E7AF6274F3}"/>
              </a:ext>
            </a:extLst>
          </p:cNvPr>
          <p:cNvGrpSpPr/>
          <p:nvPr/>
        </p:nvGrpSpPr>
        <p:grpSpPr>
          <a:xfrm>
            <a:off x="1920351" y="1944463"/>
            <a:ext cx="8052322" cy="2835942"/>
            <a:chOff x="2127377" y="2023955"/>
            <a:chExt cx="8051366" cy="2561314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242340D4-24E2-8753-F510-A3BB3C91540C}"/>
                </a:ext>
              </a:extLst>
            </p:cNvPr>
            <p:cNvCxnSpPr/>
            <p:nvPr/>
          </p:nvCxnSpPr>
          <p:spPr>
            <a:xfrm>
              <a:off x="2146039" y="2023955"/>
              <a:ext cx="0" cy="2561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C76027BE-D811-884C-E13D-26A0197A3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6039" y="2039575"/>
              <a:ext cx="8032704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73D2C3E5-63C0-7C48-7911-A89F1A36B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377" y="4579877"/>
              <a:ext cx="8032704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96C9AA06-AE01-B0B6-AF9E-E34807813E5D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81" y="2039575"/>
              <a:ext cx="0" cy="48902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48754060-3667-59AD-A59A-DF263CE4D2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3574" y="4090856"/>
              <a:ext cx="0" cy="48902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71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825759" y="703211"/>
            <a:ext cx="505496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FASES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332616"/>
            <a:ext cx="360125" cy="4534262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11948542" y="-8878"/>
            <a:ext cx="264039" cy="2119536"/>
          </a:xfrm>
          <a:prstGeom prst="rect">
            <a:avLst/>
          </a:prstGeom>
          <a:solidFill>
            <a:srgbClr val="FAB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89089" y="1696422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3C3A897-2EAD-4DC3-8DCC-97C9C20AE86A}"/>
              </a:ext>
            </a:extLst>
          </p:cNvPr>
          <p:cNvGrpSpPr/>
          <p:nvPr/>
        </p:nvGrpSpPr>
        <p:grpSpPr>
          <a:xfrm>
            <a:off x="2442035" y="2412760"/>
            <a:ext cx="1896023" cy="2302314"/>
            <a:chOff x="4362450" y="2552497"/>
            <a:chExt cx="2455376" cy="2981528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94E5E018-7BA1-4F44-B8A8-D20948D05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A5D30E6B-540A-4DE8-8FE8-5A4F463F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B8B91C1-75C7-4B90-A44A-31596F2E51E9}"/>
              </a:ext>
            </a:extLst>
          </p:cNvPr>
          <p:cNvGrpSpPr/>
          <p:nvPr/>
        </p:nvGrpSpPr>
        <p:grpSpPr>
          <a:xfrm>
            <a:off x="5408680" y="2332616"/>
            <a:ext cx="1896023" cy="2302314"/>
            <a:chOff x="4362450" y="2552497"/>
            <a:chExt cx="2455376" cy="2981528"/>
          </a:xfrm>
        </p:grpSpPr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C88A51B3-CDAA-4496-895C-2D84DA8C8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9F154A1C-2520-4383-B31D-CBE2C5F2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CDA2ABC-0546-4BFE-BBC4-7EC02BA49D95}"/>
              </a:ext>
            </a:extLst>
          </p:cNvPr>
          <p:cNvGrpSpPr/>
          <p:nvPr/>
        </p:nvGrpSpPr>
        <p:grpSpPr>
          <a:xfrm>
            <a:off x="8438870" y="2332616"/>
            <a:ext cx="1896023" cy="2302314"/>
            <a:chOff x="4362450" y="2552497"/>
            <a:chExt cx="2455376" cy="2981528"/>
          </a:xfrm>
        </p:grpSpPr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3D944F3A-8AE4-4869-8DAB-40D3D917E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457DC01D-4C98-4237-BA75-1E52EEFED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665CCCE9-13BB-4EBF-AA02-C086575FFE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97703" y="2913578"/>
            <a:ext cx="699574" cy="803766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5B194B06-C5C9-44E3-8979-EC32E6AE35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50386" y="2904842"/>
            <a:ext cx="765182" cy="747591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7EF37B23-C187-4413-8F6F-97778DB099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21211" y="2852424"/>
            <a:ext cx="838893" cy="881493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D25DDA07-755F-4D2B-B3AE-18B989BAF22E}"/>
              </a:ext>
            </a:extLst>
          </p:cNvPr>
          <p:cNvSpPr txBox="1"/>
          <p:nvPr/>
        </p:nvSpPr>
        <p:spPr>
          <a:xfrm>
            <a:off x="2382175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Especificação &amp; Identidade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7A4AB81-FD46-4833-98A9-649D15437EB7}"/>
              </a:ext>
            </a:extLst>
          </p:cNvPr>
          <p:cNvSpPr txBox="1"/>
          <p:nvPr/>
        </p:nvSpPr>
        <p:spPr>
          <a:xfrm>
            <a:off x="5409057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de Gestão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230F2A-E345-464D-A71A-0601DB7D5313}"/>
              </a:ext>
            </a:extLst>
          </p:cNvPr>
          <p:cNvSpPr txBox="1"/>
          <p:nvPr/>
        </p:nvSpPr>
        <p:spPr>
          <a:xfrm>
            <a:off x="8442297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Funcionais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9B2396E3-B8F4-4610-93A0-466AEE98C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350267" y="-1819237"/>
            <a:ext cx="614265" cy="42447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A905736-9EA3-4B5D-92C5-B1B6EBE0743A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41F964D-C67C-ED80-A865-4986E46656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9026F0-62F2-03BB-D7D2-87FBFD4D839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437" y="-186097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73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825759" y="202467"/>
            <a:ext cx="208072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A204A"/>
                </a:solidFill>
                <a:latin typeface="Branding Black" panose="00000A00000000000000" pitchFamily="50" charset="0"/>
              </a:rPr>
              <a:t>ETAPAS</a:t>
            </a:r>
            <a:endParaRPr lang="pt-BR" sz="3600" b="1" dirty="0">
              <a:solidFill>
                <a:srgbClr val="F59E33"/>
              </a:solidFill>
              <a:latin typeface="Branding Black" panose="00000A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16CAA0-E113-440B-AC4B-52962D05B5FE}"/>
              </a:ext>
            </a:extLst>
          </p:cNvPr>
          <p:cNvSpPr txBox="1"/>
          <p:nvPr/>
        </p:nvSpPr>
        <p:spPr>
          <a:xfrm>
            <a:off x="1903965" y="1727931"/>
            <a:ext cx="5734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4143C"/>
                </a:solidFill>
              </a:rPr>
              <a:t>Especificação da plataforma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4143C"/>
                </a:solidFill>
              </a:rPr>
              <a:t>Identidade, marca e domínio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Módulo de gestão de conteúdo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Módulo de gestão de usuários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institucional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especialistas (eng., arquiteto etc.)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empresas da cadeia produtiva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ativos (instituições e infra tecnológica)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cases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normas e políticas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métodos construtivos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tendências e tecnologias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Capital Humano (</a:t>
            </a:r>
            <a:r>
              <a:rPr lang="pt-BR" dirty="0" err="1">
                <a:solidFill>
                  <a:schemeClr val="accent2"/>
                </a:solidFill>
              </a:rPr>
              <a:t>pesqu</a:t>
            </a:r>
            <a:r>
              <a:rPr lang="pt-BR">
                <a:solidFill>
                  <a:schemeClr val="accent2"/>
                </a:solidFill>
              </a:rPr>
              <a:t>., </a:t>
            </a:r>
            <a:r>
              <a:rPr lang="pt-BR" dirty="0">
                <a:solidFill>
                  <a:schemeClr val="accent2"/>
                </a:solidFill>
              </a:rPr>
              <a:t>I Araucária)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artigos técnico-científicos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eventos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A6DAB3-BAAA-40CD-8053-9BFFA78C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09" y="0"/>
            <a:ext cx="502608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696810"/>
            <a:ext cx="360125" cy="4170068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7034505" y="0"/>
            <a:ext cx="264039" cy="2998113"/>
          </a:xfrm>
          <a:prstGeom prst="rect">
            <a:avLst/>
          </a:prstGeom>
          <a:solidFill>
            <a:srgbClr val="F07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535E849-11BD-91A7-5AC7-B0FEAB5CD4DA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D809BD18-C968-2487-208B-DDBC34928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C7CD7F7-1265-A0A9-06D2-4BEDD72F3177}"/>
              </a:ext>
            </a:extLst>
          </p:cNvPr>
          <p:cNvGrpSpPr>
            <a:grpSpLocks noChangeAspect="1"/>
          </p:cNvGrpSpPr>
          <p:nvPr/>
        </p:nvGrpSpPr>
        <p:grpSpPr>
          <a:xfrm>
            <a:off x="3353466" y="335764"/>
            <a:ext cx="432000" cy="524574"/>
            <a:chOff x="2442035" y="2412760"/>
            <a:chExt cx="1896023" cy="2302314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814300F-1E6A-CA7C-3057-2EB42777F7B5}"/>
                </a:ext>
              </a:extLst>
            </p:cNvPr>
            <p:cNvGrpSpPr/>
            <p:nvPr/>
          </p:nvGrpSpPr>
          <p:grpSpPr>
            <a:xfrm>
              <a:off x="2442035" y="2412760"/>
              <a:ext cx="1896023" cy="2302314"/>
              <a:chOff x="4362450" y="2552497"/>
              <a:chExt cx="2455376" cy="2981528"/>
            </a:xfrm>
          </p:grpSpPr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8C81CC72-BABD-D632-2DF3-08B9FEECD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08E8C99F-DF55-5D05-AF08-D9F15E407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A85ECE0D-4D0D-0C6E-825F-C8B51D9B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97703" y="2913578"/>
              <a:ext cx="699574" cy="803766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60D7BC5-3F21-3D34-8DBB-4C88C1045144}"/>
              </a:ext>
            </a:extLst>
          </p:cNvPr>
          <p:cNvGrpSpPr>
            <a:grpSpLocks noChangeAspect="1"/>
          </p:cNvGrpSpPr>
          <p:nvPr/>
        </p:nvGrpSpPr>
        <p:grpSpPr>
          <a:xfrm>
            <a:off x="5992660" y="335764"/>
            <a:ext cx="432000" cy="524574"/>
            <a:chOff x="8438870" y="2332616"/>
            <a:chExt cx="1896023" cy="2302314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A4B5083-D345-AE84-626D-8A1CE625B7FA}"/>
                </a:ext>
              </a:extLst>
            </p:cNvPr>
            <p:cNvGrpSpPr/>
            <p:nvPr/>
          </p:nvGrpSpPr>
          <p:grpSpPr>
            <a:xfrm>
              <a:off x="8438870" y="2332616"/>
              <a:ext cx="1896023" cy="2302314"/>
              <a:chOff x="4362450" y="2552497"/>
              <a:chExt cx="2455376" cy="2981528"/>
            </a:xfrm>
          </p:grpSpPr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D72B8C65-2B28-7B25-EE19-CECD38BFE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4C201A72-B9C8-11AF-BD73-656F6F360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2E73B770-59B4-2F84-BCCE-B1755A7F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50386" y="2904842"/>
              <a:ext cx="765182" cy="747591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AF29894-AE4A-974B-E3CF-96D0A1879A74}"/>
              </a:ext>
            </a:extLst>
          </p:cNvPr>
          <p:cNvGrpSpPr>
            <a:grpSpLocks noChangeAspect="1"/>
          </p:cNvGrpSpPr>
          <p:nvPr/>
        </p:nvGrpSpPr>
        <p:grpSpPr>
          <a:xfrm>
            <a:off x="4673063" y="335764"/>
            <a:ext cx="432000" cy="524574"/>
            <a:chOff x="5408680" y="2332616"/>
            <a:chExt cx="1896023" cy="230231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B8CCFC17-DC12-91ED-A7DB-1F682E396859}"/>
                </a:ext>
              </a:extLst>
            </p:cNvPr>
            <p:cNvGrpSpPr/>
            <p:nvPr/>
          </p:nvGrpSpPr>
          <p:grpSpPr>
            <a:xfrm>
              <a:off x="5408680" y="2332616"/>
              <a:ext cx="1896023" cy="2302314"/>
              <a:chOff x="4362450" y="2552497"/>
              <a:chExt cx="2455376" cy="2981528"/>
            </a:xfrm>
          </p:grpSpPr>
          <p:pic>
            <p:nvPicPr>
              <p:cNvPr id="24" name="Gráfico 23">
                <a:extLst>
                  <a:ext uri="{FF2B5EF4-FFF2-40B4-BE49-F238E27FC236}">
                    <a16:creationId xmlns:a16="http://schemas.microsoft.com/office/drawing/2014/main" id="{8F5FB2F9-EBDC-954C-D32B-76A951A80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25" name="Gráfico 24">
                <a:extLst>
                  <a:ext uri="{FF2B5EF4-FFF2-40B4-BE49-F238E27FC236}">
                    <a16:creationId xmlns:a16="http://schemas.microsoft.com/office/drawing/2014/main" id="{FA566950-E8EF-AED6-DCE3-67883AB9E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5442E5A8-C2D4-7053-DE44-CFF271C3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921211" y="2852424"/>
              <a:ext cx="838893" cy="881493"/>
            </a:xfrm>
            <a:prstGeom prst="rect">
              <a:avLst/>
            </a:prstGeom>
          </p:spPr>
        </p:pic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255FF9-FA89-8510-9725-77077BEB2D55}"/>
              </a:ext>
            </a:extLst>
          </p:cNvPr>
          <p:cNvSpPr txBox="1"/>
          <p:nvPr/>
        </p:nvSpPr>
        <p:spPr>
          <a:xfrm>
            <a:off x="2975466" y="808033"/>
            <a:ext cx="11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Especificação &amp; Identidade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1E4594F-663F-04A2-5C0F-054CBF79D342}"/>
              </a:ext>
            </a:extLst>
          </p:cNvPr>
          <p:cNvSpPr txBox="1"/>
          <p:nvPr/>
        </p:nvSpPr>
        <p:spPr>
          <a:xfrm>
            <a:off x="4421063" y="808033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de Gestão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801253-C877-27E1-936C-3C5FFADDCF69}"/>
              </a:ext>
            </a:extLst>
          </p:cNvPr>
          <p:cNvSpPr txBox="1"/>
          <p:nvPr/>
        </p:nvSpPr>
        <p:spPr>
          <a:xfrm>
            <a:off x="5614660" y="808033"/>
            <a:ext cx="118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Funcionais</a:t>
            </a:r>
          </a:p>
        </p:txBody>
      </p:sp>
    </p:spTree>
    <p:extLst>
      <p:ext uri="{BB962C8B-B14F-4D97-AF65-F5344CB8AC3E}">
        <p14:creationId xmlns:p14="http://schemas.microsoft.com/office/powerpoint/2010/main" val="41305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2FAF0CC-1DD2-48D1-9038-BFD5F2050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599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4717" y="5901023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E88D189-E1A1-4C4F-B54E-0C37E1949867}"/>
              </a:ext>
            </a:extLst>
          </p:cNvPr>
          <p:cNvSpPr/>
          <p:nvPr/>
        </p:nvSpPr>
        <p:spPr>
          <a:xfrm rot="10800000">
            <a:off x="-6391" y="3859887"/>
            <a:ext cx="264039" cy="2998113"/>
          </a:xfrm>
          <a:prstGeom prst="rect">
            <a:avLst/>
          </a:prstGeom>
          <a:solidFill>
            <a:srgbClr val="FAB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7DF0E9-E487-4B24-8FE8-83E3856C1BFC}"/>
              </a:ext>
            </a:extLst>
          </p:cNvPr>
          <p:cNvSpPr/>
          <p:nvPr/>
        </p:nvSpPr>
        <p:spPr>
          <a:xfrm>
            <a:off x="11927961" y="0"/>
            <a:ext cx="264039" cy="2304661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CD2B02B-3361-4126-8CD9-0BDC3F788D9D}"/>
              </a:ext>
            </a:extLst>
          </p:cNvPr>
          <p:cNvSpPr txBox="1"/>
          <p:nvPr/>
        </p:nvSpPr>
        <p:spPr>
          <a:xfrm>
            <a:off x="6759891" y="778220"/>
            <a:ext cx="50549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BACKLOG INICIAL </a:t>
            </a:r>
            <a:r>
              <a:rPr lang="pt-BR" sz="3600" b="1" dirty="0">
                <a:solidFill>
                  <a:srgbClr val="F28F32"/>
                </a:solidFill>
                <a:latin typeface="Branding Black" panose="00000A00000000000000" pitchFamily="50" charset="0"/>
              </a:rPr>
              <a:t>PREVISÃO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7079FA0-5F73-4DBE-827F-2996AC904AA0}"/>
              </a:ext>
            </a:extLst>
          </p:cNvPr>
          <p:cNvSpPr txBox="1"/>
          <p:nvPr/>
        </p:nvSpPr>
        <p:spPr>
          <a:xfrm>
            <a:off x="6759891" y="2162573"/>
            <a:ext cx="4811623" cy="35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1 mês: especificação da plataforma (etapa determinante do orçamento e cronograma).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2 meses: identidade, marca e domínio.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3 meses: módulo de gestão de conteúdo.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3 meses: módulo de gestão de usuários.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1 a 6 meses: módulos funcionais (depende da complexidade).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B8D5ABCC-D3CF-4ACB-85A4-CFDE88C15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5257" y="808293"/>
            <a:ext cx="590670" cy="16291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07B485-DA33-2AD7-0256-285B340D83D0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983EE1F-10BD-A9BD-AFF1-836E585DA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03008-1A9E-349B-B728-BEB4B436D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41DCBB-EBDF-6D2B-C337-0F51CE9071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66F011A-5B70-B203-A695-0A12CEEBA901}"/>
              </a:ext>
            </a:extLst>
          </p:cNvPr>
          <p:cNvSpPr txBox="1"/>
          <p:nvPr/>
        </p:nvSpPr>
        <p:spPr>
          <a:xfrm>
            <a:off x="76548" y="2454068"/>
            <a:ext cx="12041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1300" b="1" u="sng" dirty="0"/>
              <a:t>Ações:</a:t>
            </a:r>
          </a:p>
          <a:p>
            <a:pPr lvl="1"/>
            <a:endParaRPr lang="pt-BR" sz="1300" b="1" u="sng" dirty="0"/>
          </a:p>
          <a:p>
            <a:pPr marL="800100" lvl="1" indent="-342900">
              <a:buAutoNum type="alphaLcPeriod"/>
            </a:pPr>
            <a:r>
              <a:rPr lang="pt-BR" sz="1300" dirty="0"/>
              <a:t>Aumentar a disponibilidade de áreas para plantios;</a:t>
            </a:r>
          </a:p>
          <a:p>
            <a:pPr marL="800100" lvl="1" indent="-342900">
              <a:buAutoNum type="alphaLcPeriod"/>
            </a:pPr>
            <a:r>
              <a:rPr lang="pt-BR" sz="1300" b="1" dirty="0"/>
              <a:t>Segurança Jurídica para projetos Florestais;</a:t>
            </a:r>
          </a:p>
          <a:p>
            <a:pPr marL="800100" lvl="1" indent="-342900">
              <a:buFontTx/>
              <a:buAutoNum type="alphaLcPeriod"/>
            </a:pPr>
            <a:r>
              <a:rPr lang="pt-BR" sz="1300" dirty="0"/>
              <a:t>Buscar a liberação de áreas em pousio, pastos abandonados, áreas com Bracatinga;</a:t>
            </a:r>
          </a:p>
          <a:p>
            <a:pPr lvl="1"/>
            <a:r>
              <a:rPr lang="pt-BR" sz="1300" dirty="0"/>
              <a:t>	</a:t>
            </a:r>
            <a:endParaRPr lang="pt-BR" sz="1400" b="1" dirty="0"/>
          </a:p>
          <a:p>
            <a:pPr lvl="1"/>
            <a:endParaRPr lang="pt-BR" sz="1400" dirty="0"/>
          </a:p>
          <a:p>
            <a:pPr marL="742950" lvl="1" indent="-285750">
              <a:buFontTx/>
              <a:buChar char="-"/>
            </a:pPr>
            <a:r>
              <a:rPr lang="pt-BR" sz="1400" dirty="0"/>
              <a:t>Harmonização dos conceitos e entendimento entre os agentes Estaduais:</a:t>
            </a:r>
          </a:p>
          <a:p>
            <a:pPr marL="742950" lvl="1" indent="-285750">
              <a:buFontTx/>
              <a:buChar char="-"/>
            </a:pPr>
            <a:r>
              <a:rPr lang="pt-BR" sz="1400" dirty="0"/>
              <a:t>Organizar reuniões específicas para esse tema: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IAT ( Patrícia)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SEAB ( Breno)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Embrapa ( Yeda, Erich)</a:t>
            </a:r>
          </a:p>
          <a:p>
            <a:pPr lvl="2"/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E5CC2C-8000-B538-C7F5-AFC512726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542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8387B6-2662-AFE5-E916-6E953A5DD99B}"/>
              </a:ext>
            </a:extLst>
          </p:cNvPr>
          <p:cNvSpPr txBox="1"/>
          <p:nvPr/>
        </p:nvSpPr>
        <p:spPr>
          <a:xfrm>
            <a:off x="3448224" y="1783457"/>
            <a:ext cx="529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Estímulos para ampliação  base florestal</a:t>
            </a:r>
          </a:p>
        </p:txBody>
      </p:sp>
    </p:spTree>
    <p:extLst>
      <p:ext uri="{BB962C8B-B14F-4D97-AF65-F5344CB8AC3E}">
        <p14:creationId xmlns:p14="http://schemas.microsoft.com/office/powerpoint/2010/main" val="394673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A4CA3-2832-4F63-59E3-984DC0A8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0F98435-743C-C00E-0AB8-F3EA05F6AB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0FC9F9-6F1A-8D54-164B-7D86E686EF8B}"/>
              </a:ext>
            </a:extLst>
          </p:cNvPr>
          <p:cNvSpPr txBox="1"/>
          <p:nvPr/>
        </p:nvSpPr>
        <p:spPr>
          <a:xfrm>
            <a:off x="76548" y="2505827"/>
            <a:ext cx="1204147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b="1" dirty="0"/>
          </a:p>
          <a:p>
            <a:pPr lvl="1"/>
            <a:r>
              <a:rPr lang="pt-BR" sz="1300" b="1" u="sng" dirty="0"/>
              <a:t>Ações:</a:t>
            </a:r>
          </a:p>
          <a:p>
            <a:pPr lvl="1"/>
            <a:endParaRPr lang="pt-BR" sz="1300" b="1" u="sng" dirty="0"/>
          </a:p>
          <a:p>
            <a:pPr lvl="1"/>
            <a:r>
              <a:rPr lang="pt-BR" sz="1300" dirty="0"/>
              <a:t>-	</a:t>
            </a:r>
            <a:r>
              <a:rPr lang="pt-BR" sz="1400" dirty="0"/>
              <a:t>Acompanhar as propostas em andamento;</a:t>
            </a:r>
            <a:endParaRPr lang="pt-BR" sz="1600" b="1" dirty="0"/>
          </a:p>
          <a:p>
            <a:pPr lvl="1"/>
            <a:endParaRPr lang="pt-BR" sz="1400" b="1" dirty="0"/>
          </a:p>
          <a:p>
            <a:pPr lvl="1"/>
            <a:r>
              <a:rPr lang="pt-BR" sz="1400" dirty="0"/>
              <a:t>-	Com a participação do  Alexandre Tortato, tributarista do Sistema FIEP: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Organizar wokshops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Realizar diagnóstico tributário focado no setor da construção e sistemas Industrializados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Montar um panorama do mercado da construção de baixo carbono</a:t>
            </a:r>
            <a:endParaRPr lang="pt-BR" sz="1400" b="1" dirty="0"/>
          </a:p>
          <a:p>
            <a:pPr marL="742950" lvl="1" indent="-285750">
              <a:buFontTx/>
              <a:buChar char="-"/>
            </a:pPr>
            <a:endParaRPr lang="pt-BR" sz="1400" dirty="0"/>
          </a:p>
          <a:p>
            <a:pPr marL="742950" lvl="1" indent="-285750">
              <a:buFontTx/>
              <a:buChar char="-"/>
            </a:pPr>
            <a:r>
              <a:rPr lang="pt-BR" sz="1400" dirty="0"/>
              <a:t>Encontrar meios de influenciar a revisão, principalmente dos impostos sobre industrialização da construção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F049FE-EB8C-D696-1A38-46D41034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542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2412CA-A829-80BD-517E-54F1F9B991F4}"/>
              </a:ext>
            </a:extLst>
          </p:cNvPr>
          <p:cNvSpPr txBox="1"/>
          <p:nvPr/>
        </p:nvSpPr>
        <p:spPr>
          <a:xfrm>
            <a:off x="3889822" y="1774831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Reforma tributária</a:t>
            </a:r>
          </a:p>
        </p:txBody>
      </p:sp>
    </p:spTree>
    <p:extLst>
      <p:ext uri="{BB962C8B-B14F-4D97-AF65-F5344CB8AC3E}">
        <p14:creationId xmlns:p14="http://schemas.microsoft.com/office/powerpoint/2010/main" val="11658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68861-E5C4-51D1-265C-AE85F1613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B50E3-46E5-D913-B51B-BCC19BAD98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73E63A-2EA0-92CD-A04E-BB7F8E4453C4}"/>
              </a:ext>
            </a:extLst>
          </p:cNvPr>
          <p:cNvSpPr txBox="1"/>
          <p:nvPr/>
        </p:nvSpPr>
        <p:spPr>
          <a:xfrm>
            <a:off x="76548" y="2488575"/>
            <a:ext cx="120414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b="1" dirty="0"/>
          </a:p>
          <a:p>
            <a:pPr lvl="1"/>
            <a:r>
              <a:rPr lang="pt-BR" sz="1300" b="1" u="sng" dirty="0"/>
              <a:t>Ações:</a:t>
            </a:r>
          </a:p>
          <a:p>
            <a:pPr lvl="1"/>
            <a:endParaRPr lang="pt-BR" sz="1300" b="1" u="sng" dirty="0"/>
          </a:p>
          <a:p>
            <a:pPr marL="800100" lvl="1" indent="-342900">
              <a:buAutoNum type="alphaLcPeriod"/>
            </a:pPr>
            <a:r>
              <a:rPr lang="pt-BR" sz="1400" dirty="0"/>
              <a:t>Acompanhar a definição dos Relatores dos </a:t>
            </a:r>
            <a:r>
              <a:rPr lang="pt-BR" sz="1400" dirty="0" err="1"/>
              <a:t>PL´s</a:t>
            </a:r>
            <a:r>
              <a:rPr lang="pt-BR" sz="1400" dirty="0"/>
              <a:t> ligados ao fomento de construções de baixo carbono:</a:t>
            </a:r>
          </a:p>
          <a:p>
            <a:pPr marL="1257300" lvl="2" indent="-342900">
              <a:buAutoNum type="alphaLcPeriod"/>
            </a:pPr>
            <a:r>
              <a:rPr lang="pt-BR" sz="1400" dirty="0"/>
              <a:t>PL 838</a:t>
            </a:r>
          </a:p>
          <a:p>
            <a:pPr marL="1257300" lvl="2" indent="-342900">
              <a:buAutoNum type="alphaLcPeriod"/>
            </a:pPr>
            <a:r>
              <a:rPr lang="pt-BR" sz="1400" dirty="0"/>
              <a:t>PL 931</a:t>
            </a:r>
          </a:p>
          <a:p>
            <a:pPr marL="1257300" lvl="2" indent="-342900">
              <a:buAutoNum type="alphaLcPeriod"/>
            </a:pPr>
            <a:r>
              <a:rPr lang="pt-BR" sz="1400" dirty="0"/>
              <a:t>PL 511</a:t>
            </a:r>
          </a:p>
          <a:p>
            <a:pPr marL="800100" lvl="1" indent="-342900">
              <a:buFontTx/>
              <a:buAutoNum type="alphaLcPeriod"/>
            </a:pPr>
            <a:r>
              <a:rPr lang="pt-BR" sz="1400" dirty="0"/>
              <a:t>Propor emendas para os deputados que estão liderando o tema; </a:t>
            </a:r>
          </a:p>
          <a:p>
            <a:pPr marL="800100" lvl="1" indent="-342900">
              <a:buFontTx/>
              <a:buAutoNum type="alphaLcPeriod"/>
            </a:pPr>
            <a:endParaRPr lang="pt-BR" sz="1400" dirty="0"/>
          </a:p>
          <a:p>
            <a:pPr marL="800100" lvl="1" indent="-342900">
              <a:buAutoNum type="alphaLcPeriod"/>
            </a:pPr>
            <a:r>
              <a:rPr lang="pt-BR" sz="1400" dirty="0"/>
              <a:t>Ajudar, com embasamento técnico, a redação do PL;  </a:t>
            </a:r>
          </a:p>
          <a:p>
            <a:pPr lvl="1"/>
            <a:r>
              <a:rPr lang="pt-BR" sz="1300" dirty="0"/>
              <a:t>	</a:t>
            </a:r>
            <a:endParaRPr lang="pt-BR" sz="1400" dirty="0"/>
          </a:p>
          <a:p>
            <a:pPr marL="742950" lvl="1" indent="-285750">
              <a:buFontTx/>
              <a:buChar char="-"/>
            </a:pPr>
            <a:r>
              <a:rPr lang="pt-BR" sz="1400" dirty="0"/>
              <a:t>A secretaria do Estado da Indústria e Comercio está nos ajudando neste monitoramento, através do Carlos, Diretor da Secretaria.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347D99-EB67-4BB2-7156-60458EB6B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542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B26A3F7-4354-DF5F-FCE5-85060A837A0D}"/>
              </a:ext>
            </a:extLst>
          </p:cNvPr>
          <p:cNvSpPr txBox="1"/>
          <p:nvPr/>
        </p:nvSpPr>
        <p:spPr>
          <a:xfrm>
            <a:off x="3275933" y="1854295"/>
            <a:ext cx="564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Plano de Descarbonização do Estado do PR</a:t>
            </a:r>
          </a:p>
        </p:txBody>
      </p:sp>
    </p:spTree>
    <p:extLst>
      <p:ext uri="{BB962C8B-B14F-4D97-AF65-F5344CB8AC3E}">
        <p14:creationId xmlns:p14="http://schemas.microsoft.com/office/powerpoint/2010/main" val="136715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7B935-ABDE-B33D-24A1-A73BA862F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B91E64-B272-8A11-A456-227A746024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65D152-D39F-B70B-A4E9-A1386D7D2567}"/>
              </a:ext>
            </a:extLst>
          </p:cNvPr>
          <p:cNvSpPr txBox="1"/>
          <p:nvPr/>
        </p:nvSpPr>
        <p:spPr>
          <a:xfrm>
            <a:off x="150529" y="2471016"/>
            <a:ext cx="1204147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b="1" dirty="0"/>
          </a:p>
          <a:p>
            <a:pPr lvl="1"/>
            <a:r>
              <a:rPr lang="pt-BR" sz="1300" b="1" u="sng" dirty="0"/>
              <a:t>Ações:</a:t>
            </a:r>
            <a:endParaRPr lang="pt-BR" sz="1400" b="1" dirty="0"/>
          </a:p>
          <a:p>
            <a:endParaRPr lang="pt-BR" sz="1400" dirty="0"/>
          </a:p>
          <a:p>
            <a:pPr marL="742950" lvl="1" indent="-285750">
              <a:buFontTx/>
              <a:buChar char="-"/>
            </a:pPr>
            <a:r>
              <a:rPr lang="pt-BR" sz="1400" dirty="0"/>
              <a:t>Criar diretrizes básicas das construções em madeira, com o envolvimento da PGE: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Buscar a linha de construção Industrializada, Modular, de baixo carbono;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Trazer dados de performance de desempenho (térmico, acústico, durabilidade, reação ao fogo)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Incorporar aspectos de Biofilia, conforto e bem estar</a:t>
            </a:r>
          </a:p>
          <a:p>
            <a:pPr marL="1200150" lvl="2" indent="-285750">
              <a:buFontTx/>
              <a:buChar char="-"/>
            </a:pPr>
            <a:r>
              <a:rPr lang="pt-BR" sz="1400" dirty="0"/>
              <a:t>Listar e solicitar certificações:</a:t>
            </a:r>
          </a:p>
          <a:p>
            <a:pPr marL="1657350" lvl="3" indent="-285750">
              <a:buFontTx/>
              <a:buChar char="-"/>
            </a:pPr>
            <a:r>
              <a:rPr lang="pt-BR" sz="1400" dirty="0"/>
              <a:t>Certificação de Matéria prima (FSC e PEFC)</a:t>
            </a:r>
          </a:p>
          <a:p>
            <a:pPr marL="1657350" lvl="3" indent="-285750">
              <a:buFontTx/>
              <a:buChar char="-"/>
            </a:pPr>
            <a:r>
              <a:rPr lang="pt-BR" sz="1400" dirty="0"/>
              <a:t>Certificações LEAD – GBC Brasil</a:t>
            </a:r>
          </a:p>
          <a:p>
            <a:pPr marL="1657350" lvl="3" indent="-285750">
              <a:buFontTx/>
              <a:buChar char="-"/>
            </a:pPr>
            <a:r>
              <a:rPr lang="pt-BR" sz="1400" dirty="0"/>
              <a:t>Certificações ambientais (Impregnação Química, Emissão de Formol, </a:t>
            </a:r>
            <a:r>
              <a:rPr lang="pt-BR" sz="1400" dirty="0" err="1"/>
              <a:t>etc</a:t>
            </a:r>
            <a:r>
              <a:rPr lang="pt-BR" sz="1400" dirty="0"/>
              <a:t>)</a:t>
            </a:r>
          </a:p>
          <a:p>
            <a:pPr marL="1200150" lvl="2" indent="-285750">
              <a:buFontTx/>
              <a:buChar char="-"/>
            </a:pPr>
            <a:endParaRPr lang="pt-BR" sz="1400" dirty="0"/>
          </a:p>
          <a:p>
            <a:pPr marL="1200150" lvl="2" indent="-285750">
              <a:buFontTx/>
              <a:buChar char="-"/>
            </a:pPr>
            <a:r>
              <a:rPr lang="pt-BR" sz="1400" dirty="0"/>
              <a:t>Fixar premissas básicas como instrumento nas convocatórias Iniciais</a:t>
            </a:r>
          </a:p>
          <a:p>
            <a:pPr lvl="2"/>
            <a:endParaRPr lang="pt-BR" sz="1400" dirty="0"/>
          </a:p>
          <a:p>
            <a:pPr marL="1200150" lvl="2" indent="-285750">
              <a:buFontTx/>
              <a:buChar char="-"/>
            </a:pPr>
            <a:r>
              <a:rPr lang="pt-BR" sz="1400" dirty="0"/>
              <a:t>Montar modelos Licitatórios de acordo com a 14133:</a:t>
            </a:r>
          </a:p>
          <a:p>
            <a:pPr marL="1657350" lvl="3" indent="-285750">
              <a:buFontTx/>
              <a:buChar char="-"/>
            </a:pPr>
            <a:r>
              <a:rPr lang="pt-BR" sz="1400" dirty="0"/>
              <a:t>Contratação Integrada</a:t>
            </a:r>
          </a:p>
          <a:p>
            <a:pPr marL="1200150" lvl="2" indent="-285750">
              <a:buFontTx/>
              <a:buChar char="-"/>
            </a:pPr>
            <a:endParaRPr lang="pt-BR" sz="1400" dirty="0"/>
          </a:p>
          <a:p>
            <a:pPr marL="1657350" lvl="3" indent="-285750">
              <a:buFontTx/>
              <a:buChar char="-"/>
            </a:pPr>
            <a:endParaRPr lang="pt-BR" sz="1400" dirty="0"/>
          </a:p>
          <a:p>
            <a:pPr marL="1657350" lvl="3" indent="-285750">
              <a:buFontTx/>
              <a:buChar char="-"/>
            </a:pPr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A2AA27-7F9B-802E-8FB8-2E0C85900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542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72CF290-CB2B-52DA-FC93-8C7B7BB3B3AD}"/>
              </a:ext>
            </a:extLst>
          </p:cNvPr>
          <p:cNvSpPr txBox="1"/>
          <p:nvPr/>
        </p:nvSpPr>
        <p:spPr>
          <a:xfrm>
            <a:off x="3889822" y="1774831"/>
            <a:ext cx="368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Licitações e Editais Públicos</a:t>
            </a:r>
          </a:p>
        </p:txBody>
      </p:sp>
    </p:spTree>
    <p:extLst>
      <p:ext uri="{BB962C8B-B14F-4D97-AF65-F5344CB8AC3E}">
        <p14:creationId xmlns:p14="http://schemas.microsoft.com/office/powerpoint/2010/main" val="2819086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18524</TotalTime>
  <Words>594</Words>
  <Application>Microsoft Office PowerPoint</Application>
  <PresentationFormat>Widescreen</PresentationFormat>
  <Paragraphs>116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ADLaM Display</vt:lpstr>
      <vt:lpstr>Aptos</vt:lpstr>
      <vt:lpstr>Arial</vt:lpstr>
      <vt:lpstr>Branding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Patrick Reydams</dc:creator>
  <cp:lastModifiedBy>Patrick Reydams</cp:lastModifiedBy>
  <cp:revision>83</cp:revision>
  <dcterms:created xsi:type="dcterms:W3CDTF">2024-02-29T00:49:53Z</dcterms:created>
  <dcterms:modified xsi:type="dcterms:W3CDTF">2024-06-26T16:52:42Z</dcterms:modified>
</cp:coreProperties>
</file>